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306" r:id="rId3"/>
    <p:sldId id="307" r:id="rId4"/>
    <p:sldId id="283" r:id="rId5"/>
    <p:sldId id="300" r:id="rId6"/>
    <p:sldId id="284" r:id="rId7"/>
    <p:sldId id="301" r:id="rId8"/>
    <p:sldId id="293" r:id="rId9"/>
    <p:sldId id="294" r:id="rId10"/>
    <p:sldId id="259" r:id="rId11"/>
    <p:sldId id="303" r:id="rId12"/>
    <p:sldId id="302" r:id="rId13"/>
    <p:sldId id="312" r:id="rId14"/>
    <p:sldId id="311" r:id="rId15"/>
    <p:sldId id="310" r:id="rId16"/>
    <p:sldId id="296" r:id="rId17"/>
    <p:sldId id="308" r:id="rId18"/>
    <p:sldId id="292" r:id="rId19"/>
    <p:sldId id="304" r:id="rId20"/>
    <p:sldId id="276" r:id="rId21"/>
    <p:sldId id="295" r:id="rId22"/>
    <p:sldId id="297" r:id="rId23"/>
    <p:sldId id="309" r:id="rId24"/>
    <p:sldId id="305" r:id="rId25"/>
    <p:sldId id="313" r:id="rId26"/>
    <p:sldId id="314" r:id="rId27"/>
    <p:sldId id="29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3299" autoAdjust="0"/>
  </p:normalViewPr>
  <p:slideViewPr>
    <p:cSldViewPr>
      <p:cViewPr>
        <p:scale>
          <a:sx n="69" d="100"/>
          <a:sy n="69" d="100"/>
        </p:scale>
        <p:origin x="-672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D8410E-D6FE-47D3-BDE7-D606F8DAB45F}" type="datetimeFigureOut">
              <a:rPr lang="en-US"/>
              <a:pPr>
                <a:defRPr/>
              </a:pPr>
              <a:t>6/15/2010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A087D9-0AC3-4735-92F6-08A1C8B0A6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lue-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E1E776E-F628-48F1-9A01-C8EF42E031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2858-73D0-47BB-B400-F3651D6365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5972-DC85-461F-BDAB-E030F8F682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29156"/>
          </a:xfrm>
        </p:spPr>
        <p:txBody>
          <a:bodyPr/>
          <a:lstStyle>
            <a:lvl1pPr marL="266700" indent="-266700">
              <a:defRPr/>
            </a:lvl1pPr>
          </a:lstStyle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fr-FR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Wolfgang von Rüden, CERN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8006-7770-4D45-9D4A-81F15BF3CA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03BD-BD49-4D02-9B51-3A9B34D4DE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75F1-AE64-433C-9DBC-C6C6772B8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A2D00-62CD-42EE-B50B-C6FE2EF7DD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F3DC-CE3D-4814-B1B2-5DBC885FC2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73E1-B036-487A-BAD2-25FC400E32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928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FBA9-C65A-4EE4-94A0-035773613F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1DB0-6CE7-4BBE-9818-D4957734AE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19 Septembre 2007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Wolfgang von Rüden,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CBC3A-DD8A-49D8-9B5F-FE4C3AEC74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31" name="Picture 7" descr="banner-ble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cernhomeJ.cern.ch\jbe\www\CERN\Visits\au10.6au.big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cernhomeJ.cern.ch\jbe\www\CERN\Visits\BottletotheBang.wmv" TargetMode="Externa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en.wikipedia.org/wiki/Image:PET-MIPS-anim.gi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cernhomeJ.cern.ch\jbe\www\CERN\Visits\History1.wmv" TargetMode="External"/><Relationship Id="rId1" Type="http://schemas.openxmlformats.org/officeDocument/2006/relationships/video" Target="file:///\\cernhomeJ.cern.ch\jbe\www\CERN\Visits\History2.wm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18" Type="http://schemas.openxmlformats.org/officeDocument/2006/relationships/image" Target="../media/image2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17" Type="http://schemas.openxmlformats.org/officeDocument/2006/relationships/image" Target="../media/image27.gif"/><Relationship Id="rId2" Type="http://schemas.openxmlformats.org/officeDocument/2006/relationships/image" Target="../media/image12.gif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5" Type="http://schemas.openxmlformats.org/officeDocument/2006/relationships/image" Target="../media/image25.gif"/><Relationship Id="rId10" Type="http://schemas.openxmlformats.org/officeDocument/2006/relationships/image" Target="../media/image20.gif"/><Relationship Id="rId19" Type="http://schemas.openxmlformats.org/officeDocument/2006/relationships/image" Target="../media/image29.jpeg"/><Relationship Id="rId4" Type="http://schemas.openxmlformats.org/officeDocument/2006/relationships/image" Target="../media/image14.gif"/><Relationship Id="rId9" Type="http://schemas.openxmlformats.org/officeDocument/2006/relationships/image" Target="../media/image19.gif"/><Relationship Id="rId1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715016"/>
            <a:ext cx="6400800" cy="85248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João BENTO</a:t>
            </a:r>
            <a:endParaRPr lang="en-GB" sz="4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BE Department</a:t>
            </a:r>
            <a:br>
              <a:rPr lang="en-GB" dirty="0" smtClean="0"/>
            </a:br>
            <a:r>
              <a:rPr lang="en-GB" dirty="0" smtClean="0"/>
              <a:t>Presentation available at http://cern.ch/jbe/CERN/visits</a:t>
            </a: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290911"/>
            <a:ext cx="9201150" cy="14700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8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Welcome</a:t>
            </a:r>
            <a:r>
              <a:rPr lang="fr-FR" sz="8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to CERN</a:t>
            </a:r>
            <a:endParaRPr lang="fr-FR" sz="8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4791109"/>
            <a:ext cx="7378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i="1" dirty="0" smtClean="0"/>
              <a:t>“Magic is not happening at CERN, magic is being explained at CERN.”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Tom Hanks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7"/>
          <p:cNvSpPr>
            <a:spLocks noGrp="1"/>
          </p:cNvSpPr>
          <p:nvPr>
            <p:ph type="title"/>
          </p:nvPr>
        </p:nvSpPr>
        <p:spPr>
          <a:xfrm>
            <a:off x="142875" y="928688"/>
            <a:ext cx="8543925" cy="642937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FF0000"/>
                </a:solidFill>
              </a:rPr>
              <a:t>Answering</a:t>
            </a:r>
            <a:r>
              <a:rPr lang="fr-FR" smtClean="0"/>
              <a:t> fundamental questions…</a:t>
            </a:r>
          </a:p>
        </p:txBody>
      </p:sp>
      <p:pic>
        <p:nvPicPr>
          <p:cNvPr id="10" name="Picture 9" descr="Cour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071834"/>
            <a:ext cx="4898554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43063"/>
            <a:ext cx="5400675" cy="47148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/>
                </a:solidFill>
              </a:rPr>
              <a:t>How </a:t>
            </a:r>
            <a:r>
              <a:rPr lang="fr-FR" dirty="0" err="1" smtClean="0">
                <a:solidFill>
                  <a:schemeClr val="tx1"/>
                </a:solidFill>
              </a:rPr>
              <a:t>explain</a:t>
            </a:r>
            <a:r>
              <a:rPr lang="fr-FR" dirty="0" smtClean="0">
                <a:solidFill>
                  <a:schemeClr val="tx1"/>
                </a:solidFill>
              </a:rPr>
              <a:t> particules have a mass?</a:t>
            </a:r>
          </a:p>
          <a:p>
            <a:pPr marL="2667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Newton </a:t>
            </a:r>
            <a:r>
              <a:rPr lang="fr-FR" dirty="0" err="1" smtClean="0">
                <a:solidFill>
                  <a:schemeClr val="tx1"/>
                </a:solidFill>
              </a:rPr>
              <a:t>could</a:t>
            </a:r>
            <a:r>
              <a:rPr lang="fr-FR" dirty="0" smtClean="0">
                <a:solidFill>
                  <a:schemeClr val="tx1"/>
                </a:solidFill>
              </a:rPr>
              <a:t> not </a:t>
            </a:r>
            <a:r>
              <a:rPr lang="fr-FR" dirty="0" err="1" smtClean="0">
                <a:solidFill>
                  <a:schemeClr val="tx1"/>
                </a:solidFill>
              </a:rPr>
              <a:t>explain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neither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we</a:t>
            </a:r>
            <a:r>
              <a:rPr lang="fr-FR" dirty="0" smtClean="0">
                <a:solidFill>
                  <a:schemeClr val="tx1"/>
                </a:solidFill>
              </a:rPr>
              <a:t>…</a:t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tx1"/>
                </a:solidFill>
              </a:rPr>
              <a:t>What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96% of the </a:t>
            </a:r>
            <a:r>
              <a:rPr lang="fr-FR" dirty="0" err="1" smtClean="0">
                <a:solidFill>
                  <a:schemeClr val="tx1"/>
                </a:solidFill>
              </a:rPr>
              <a:t>Universe</a:t>
            </a:r>
            <a:r>
              <a:rPr lang="fr-FR" dirty="0" smtClean="0">
                <a:solidFill>
                  <a:schemeClr val="tx1"/>
                </a:solidFill>
              </a:rPr>
              <a:t> made of ?</a:t>
            </a:r>
          </a:p>
          <a:p>
            <a:pPr marL="2667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err="1" smtClean="0">
                <a:solidFill>
                  <a:schemeClr val="tx1"/>
                </a:solidFill>
              </a:rPr>
              <a:t>We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only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see</a:t>
            </a:r>
            <a:r>
              <a:rPr lang="fr-FR" dirty="0" smtClean="0">
                <a:solidFill>
                  <a:schemeClr val="tx1"/>
                </a:solidFill>
              </a:rPr>
              <a:t> 4%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of </a:t>
            </a:r>
            <a:r>
              <a:rPr lang="fr-FR" dirty="0" err="1" smtClean="0">
                <a:solidFill>
                  <a:schemeClr val="tx1"/>
                </a:solidFill>
              </a:rPr>
              <a:t>its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estimated</a:t>
            </a:r>
            <a:r>
              <a:rPr lang="fr-FR" dirty="0" smtClean="0">
                <a:solidFill>
                  <a:schemeClr val="tx1"/>
                </a:solidFill>
              </a:rPr>
              <a:t> mass!</a:t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tx1"/>
                </a:solidFill>
              </a:rPr>
              <a:t>Why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isn’t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there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antimatter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in the </a:t>
            </a:r>
            <a:r>
              <a:rPr lang="fr-FR" dirty="0" err="1" smtClean="0">
                <a:solidFill>
                  <a:schemeClr val="tx1"/>
                </a:solidFill>
              </a:rPr>
              <a:t>Universe</a:t>
            </a:r>
            <a:r>
              <a:rPr lang="fr-FR" dirty="0" smtClean="0">
                <a:solidFill>
                  <a:schemeClr val="tx1"/>
                </a:solidFill>
              </a:rPr>
              <a:t>?</a:t>
            </a:r>
          </a:p>
          <a:p>
            <a:pPr marL="2667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Nature </a:t>
            </a:r>
            <a:r>
              <a:rPr lang="fr-FR" dirty="0" err="1" smtClean="0">
                <a:solidFill>
                  <a:schemeClr val="tx1"/>
                </a:solidFill>
              </a:rPr>
              <a:t>should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symetric</a:t>
            </a:r>
            <a:r>
              <a:rPr lang="fr-FR" dirty="0" smtClean="0">
                <a:solidFill>
                  <a:schemeClr val="tx1"/>
                </a:solidFill>
              </a:rPr>
              <a:t>…</a:t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tx1"/>
                </a:solidFill>
              </a:rPr>
              <a:t>What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was</a:t>
            </a:r>
            <a:r>
              <a:rPr lang="fr-FR" dirty="0" smtClean="0">
                <a:solidFill>
                  <a:schemeClr val="tx1"/>
                </a:solidFill>
              </a:rPr>
              <a:t> the state of </a:t>
            </a:r>
            <a:r>
              <a:rPr lang="fr-FR" dirty="0" err="1" smtClean="0">
                <a:solidFill>
                  <a:schemeClr val="tx1"/>
                </a:solidFill>
              </a:rPr>
              <a:t>matter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just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err="1" smtClean="0">
                <a:solidFill>
                  <a:schemeClr val="tx1"/>
                </a:solidFill>
              </a:rPr>
              <a:t>after</a:t>
            </a:r>
            <a:r>
              <a:rPr lang="fr-FR" dirty="0" smtClean="0">
                <a:solidFill>
                  <a:schemeClr val="tx1"/>
                </a:solidFill>
              </a:rPr>
              <a:t> the « </a:t>
            </a:r>
            <a:r>
              <a:rPr lang="fr-FR" dirty="0" err="1" smtClean="0">
                <a:solidFill>
                  <a:schemeClr val="tx1"/>
                </a:solidFill>
              </a:rPr>
              <a:t>Big</a:t>
            </a:r>
            <a:r>
              <a:rPr lang="fr-FR" dirty="0" smtClean="0">
                <a:solidFill>
                  <a:schemeClr val="tx1"/>
                </a:solidFill>
              </a:rPr>
              <a:t> Bang » ?</a:t>
            </a:r>
          </a:p>
          <a:p>
            <a:pPr marL="2667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</a:rPr>
              <a:t>Travelling back to the </a:t>
            </a:r>
            <a:r>
              <a:rPr lang="fr-FR" dirty="0" err="1" smtClean="0">
                <a:solidFill>
                  <a:schemeClr val="tx1"/>
                </a:solidFill>
              </a:rPr>
              <a:t>earliest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err="1" smtClean="0">
                <a:solidFill>
                  <a:schemeClr val="tx1"/>
                </a:solidFill>
              </a:rPr>
              <a:t>nstants</a:t>
            </a:r>
            <a:r>
              <a:rPr lang="fr-FR" dirty="0" smtClean="0">
                <a:solidFill>
                  <a:schemeClr val="tx1"/>
                </a:solidFill>
              </a:rPr>
              <a:t> of the </a:t>
            </a:r>
            <a:r>
              <a:rPr lang="fr-FR" dirty="0" err="1" smtClean="0">
                <a:solidFill>
                  <a:schemeClr val="tx1"/>
                </a:solidFill>
              </a:rPr>
              <a:t>Universe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would</a:t>
            </a:r>
            <a:r>
              <a:rPr lang="fr-FR" dirty="0" smtClean="0">
                <a:solidFill>
                  <a:schemeClr val="tx1"/>
                </a:solidFill>
              </a:rPr>
              <a:t> help…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86446" y="1571612"/>
            <a:ext cx="2481765" cy="1035851"/>
            <a:chOff x="5786446" y="1571612"/>
            <a:chExt cx="2481765" cy="1035851"/>
          </a:xfrm>
        </p:grpSpPr>
        <p:pic>
          <p:nvPicPr>
            <p:cNvPr id="5" name="Picture 4" descr="higgs_boson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6446" y="1571612"/>
              <a:ext cx="1143008" cy="103585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29520" y="1785926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Higgs</a:t>
              </a:r>
              <a:br>
                <a:rPr lang="en-GB" i="1" dirty="0" smtClean="0"/>
              </a:br>
              <a:r>
                <a:rPr lang="en-GB" i="1" dirty="0" smtClean="0"/>
                <a:t>Boson</a:t>
              </a:r>
              <a:endParaRPr lang="en-GB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/>
          <p:cNvSpPr>
            <a:spLocks noGrp="1"/>
          </p:cNvSpPr>
          <p:nvPr>
            <p:ph type="title"/>
          </p:nvPr>
        </p:nvSpPr>
        <p:spPr>
          <a:xfrm>
            <a:off x="142875" y="928688"/>
            <a:ext cx="8543925" cy="642937"/>
          </a:xfrm>
        </p:spPr>
        <p:txBody>
          <a:bodyPr/>
          <a:lstStyle/>
          <a:p>
            <a:pPr eaLnBrk="1" hangingPunct="1"/>
            <a:r>
              <a:rPr lang="fr-FR" dirty="0" err="1" smtClean="0"/>
              <a:t>Bringing</a:t>
            </a:r>
            <a:r>
              <a:rPr lang="fr-FR" dirty="0" smtClean="0"/>
              <a:t> nations </a:t>
            </a:r>
            <a:r>
              <a:rPr lang="fr-FR" dirty="0" err="1" smtClean="0">
                <a:solidFill>
                  <a:srgbClr val="FF0000"/>
                </a:solidFill>
              </a:rPr>
              <a:t>together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and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educate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714500"/>
            <a:ext cx="4357688" cy="16430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tx1"/>
                </a:solidFill>
              </a:rPr>
              <a:t>Biggest</a:t>
            </a:r>
            <a:r>
              <a:rPr lang="fr-FR" dirty="0" smtClean="0">
                <a:solidFill>
                  <a:schemeClr val="tx1"/>
                </a:solidFill>
              </a:rPr>
              <a:t> international </a:t>
            </a:r>
            <a:r>
              <a:rPr lang="fr-FR" dirty="0" err="1" smtClean="0">
                <a:solidFill>
                  <a:schemeClr val="tx1"/>
                </a:solidFill>
              </a:rPr>
              <a:t>scientific</a:t>
            </a:r>
            <a:r>
              <a:rPr lang="fr-FR" dirty="0" smtClean="0">
                <a:solidFill>
                  <a:schemeClr val="tx1"/>
                </a:solidFill>
              </a:rPr>
              <a:t> collaboration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fr-FR" dirty="0" err="1" smtClean="0">
                <a:solidFill>
                  <a:schemeClr val="tx1"/>
                </a:solidFill>
              </a:rPr>
              <a:t>Various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students</a:t>
            </a:r>
            <a:r>
              <a:rPr lang="fr-FR" dirty="0" smtClean="0">
                <a:solidFill>
                  <a:schemeClr val="tx1"/>
                </a:solidFill>
              </a:rPr>
              <a:t> programmes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fr-FR" dirty="0" smtClean="0">
                <a:solidFill>
                  <a:schemeClr val="tx1"/>
                </a:solidFill>
              </a:rPr>
              <a:t>Over 100 countries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1986" name="Picture 2" descr="http://mediaarchive.cern.ch/MediaArchive/Photo/Public/2008/0808003/0808003_02/0808003_02-A4-at-144-dpi.jpg"/>
          <p:cNvPicPr>
            <a:picLocks noChangeAspect="1" noChangeArrowheads="1"/>
          </p:cNvPicPr>
          <p:nvPr/>
        </p:nvPicPr>
        <p:blipFill>
          <a:blip r:embed="rId2" cstate="print"/>
          <a:srcRect t="27049" b="6557"/>
          <a:stretch>
            <a:fillRect/>
          </a:stretch>
        </p:blipFill>
        <p:spPr bwMode="auto">
          <a:xfrm>
            <a:off x="571472" y="3357562"/>
            <a:ext cx="7858180" cy="3472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43438" y="1714500"/>
            <a:ext cx="4572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ts val="1200"/>
              </a:spcBef>
              <a:buFont typeface="Arial" charset="0"/>
              <a:buChar char="•"/>
            </a:pPr>
            <a:r>
              <a:rPr lang="fr-FR" sz="2200">
                <a:latin typeface="Calibri" pitchFamily="34" charset="0"/>
              </a:rPr>
              <a:t> Hundreds of physics institutes</a:t>
            </a:r>
          </a:p>
          <a:p>
            <a:pPr marL="266700" indent="-266700">
              <a:spcBef>
                <a:spcPts val="1200"/>
              </a:spcBef>
              <a:buFont typeface="Arial" charset="0"/>
              <a:buChar char="•"/>
            </a:pPr>
            <a:r>
              <a:rPr lang="fr-FR" sz="2200">
                <a:latin typeface="Calibri" pitchFamily="34" charset="0"/>
              </a:rPr>
              <a:t> Half of the world’s particle physicists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14375" y="2928938"/>
            <a:ext cx="7715250" cy="2000250"/>
          </a:xfrm>
        </p:spPr>
        <p:txBody>
          <a:bodyPr anchor="t"/>
          <a:lstStyle/>
          <a:p>
            <a:pPr algn="ctr" eaLnBrk="1" hangingPunct="1"/>
            <a:r>
              <a:rPr lang="fr-FR" sz="8800" smtClean="0"/>
              <a:t>How?</a:t>
            </a:r>
            <a:endParaRPr lang="fr-FR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dirty="0" smtClean="0"/>
              <a:t>By </a:t>
            </a:r>
            <a:r>
              <a:rPr lang="fr-FR" dirty="0" err="1" smtClean="0">
                <a:solidFill>
                  <a:srgbClr val="FF0000"/>
                </a:solidFill>
              </a:rPr>
              <a:t>accelerating</a:t>
            </a:r>
            <a:r>
              <a:rPr lang="fr-FR" dirty="0" smtClean="0"/>
              <a:t> and </a:t>
            </a:r>
            <a:r>
              <a:rPr lang="fr-FR" dirty="0" err="1" smtClean="0">
                <a:solidFill>
                  <a:srgbClr val="FF0000"/>
                </a:solidFill>
              </a:rPr>
              <a:t>colliding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/>
              <a:t>objects</a:t>
            </a:r>
            <a:r>
              <a:rPr lang="fr-FR" dirty="0" smtClean="0"/>
              <a:t>…</a:t>
            </a:r>
          </a:p>
        </p:txBody>
      </p:sp>
      <p:pic>
        <p:nvPicPr>
          <p:cNvPr id="13314" name="Picture 2" descr="http://www.testadaz.com/blog/images/admintdz/2007-10/deux_pommes_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5651508" cy="447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incredible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levels</a:t>
            </a:r>
            <a:r>
              <a:rPr lang="fr-FR" dirty="0" smtClean="0">
                <a:solidFill>
                  <a:srgbClr val="FF0000"/>
                </a:solidFill>
              </a:rPr>
              <a:t> of </a:t>
            </a:r>
            <a:r>
              <a:rPr lang="fr-FR" dirty="0" err="1" smtClean="0">
                <a:solidFill>
                  <a:srgbClr val="FF0000"/>
                </a:solidFill>
              </a:rPr>
              <a:t>energy</a:t>
            </a:r>
            <a:r>
              <a:rPr lang="fr-FR" dirty="0" smtClean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7000892" y="1785926"/>
            <a:ext cx="1821332" cy="86177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lvl="1"/>
            <a:r>
              <a:rPr lang="fr-FR" sz="5000" b="1" dirty="0" smtClean="0">
                <a:solidFill>
                  <a:srgbClr val="FF0000"/>
                </a:solidFill>
                <a:latin typeface="Calibri" pitchFamily="34" charset="0"/>
              </a:rPr>
              <a:t>E=mc</a:t>
            </a:r>
            <a:r>
              <a:rPr lang="fr-FR" sz="5000" b="1" baseline="30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fr-FR" sz="5000" b="1" baseline="30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au10.6au.big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7144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4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dirty="0" err="1" smtClean="0"/>
              <a:t>CERN’s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accelerators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chain</a:t>
            </a:r>
            <a:endParaRPr lang="fr-FR" dirty="0" smtClean="0"/>
          </a:p>
        </p:txBody>
      </p:sp>
      <p:pic>
        <p:nvPicPr>
          <p:cNvPr id="5" name="BottletotheBa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1" y="1643050"/>
            <a:ext cx="8763061" cy="4929222"/>
          </a:xfrm>
          <a:prstGeom prst="rect">
            <a:avLst/>
          </a:prstGeom>
        </p:spPr>
      </p:pic>
      <p:pic>
        <p:nvPicPr>
          <p:cNvPr id="13316" name="Picture 4" descr="http://mediaarchive.cern.ch/MediaArchive/Photo/Public/2008/0812015/0812015/0812015-A4-at-144-d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643050"/>
            <a:ext cx="7024662" cy="492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5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mtClean="0"/>
              <a:t>The </a:t>
            </a:r>
            <a:r>
              <a:rPr lang="fr-FR" smtClean="0">
                <a:solidFill>
                  <a:srgbClr val="FF0000"/>
                </a:solidFill>
              </a:rPr>
              <a:t>largest</a:t>
            </a:r>
            <a:r>
              <a:rPr lang="fr-FR" smtClean="0"/>
              <a:t> particle accelerators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00875" y="1500188"/>
            <a:ext cx="192881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 dirty="0">
                <a:latin typeface="Calibri" pitchFamily="34" charset="0"/>
              </a:rPr>
              <a:t>17 miles (27km)</a:t>
            </a:r>
            <a:br>
              <a:rPr lang="fr-FR" dirty="0">
                <a:latin typeface="Calibri" pitchFamily="34" charset="0"/>
              </a:rPr>
            </a:br>
            <a:r>
              <a:rPr lang="fr-FR" dirty="0">
                <a:latin typeface="Calibri" pitchFamily="34" charset="0"/>
              </a:rPr>
              <a:t>long tunnel</a:t>
            </a: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 err="1">
                <a:latin typeface="Calibri" pitchFamily="34" charset="0"/>
              </a:rPr>
              <a:t>Thousands</a:t>
            </a:r>
            <a:r>
              <a:rPr lang="fr-FR" dirty="0">
                <a:latin typeface="Calibri" pitchFamily="34" charset="0"/>
              </a:rPr>
              <a:t> of </a:t>
            </a:r>
            <a:r>
              <a:rPr lang="fr-FR" dirty="0" err="1">
                <a:latin typeface="Calibri" pitchFamily="34" charset="0"/>
              </a:rPr>
              <a:t>superconducting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magnets</a:t>
            </a:r>
            <a:r>
              <a:rPr lang="fr-FR" dirty="0">
                <a:latin typeface="Calibri" pitchFamily="34" charset="0"/>
              </a:rPr>
              <a:t> </a:t>
            </a: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>
                <a:latin typeface="Calibri" pitchFamily="34" charset="0"/>
              </a:rPr>
              <a:t>Ultra </a:t>
            </a:r>
            <a:r>
              <a:rPr lang="fr-FR" dirty="0" smtClean="0">
                <a:latin typeface="Calibri" pitchFamily="34" charset="0"/>
              </a:rPr>
              <a:t>vacuum:</a:t>
            </a:r>
          </a:p>
          <a:p>
            <a:pPr marL="0" lvl="1"/>
            <a:r>
              <a:rPr lang="fr-FR" i="1" dirty="0" smtClean="0">
                <a:latin typeface="Calibri" pitchFamily="34" charset="0"/>
              </a:rPr>
              <a:t>10x </a:t>
            </a:r>
            <a:r>
              <a:rPr lang="fr-FR" i="1" dirty="0" err="1" smtClean="0">
                <a:latin typeface="Calibri" pitchFamily="34" charset="0"/>
              </a:rPr>
              <a:t>emptier</a:t>
            </a:r>
            <a:r>
              <a:rPr lang="fr-FR" i="1" dirty="0" smtClean="0">
                <a:latin typeface="Calibri" pitchFamily="34" charset="0"/>
              </a:rPr>
              <a:t/>
            </a:r>
            <a:br>
              <a:rPr lang="fr-FR" i="1" dirty="0" smtClean="0">
                <a:latin typeface="Calibri" pitchFamily="34" charset="0"/>
              </a:rPr>
            </a:br>
            <a:r>
              <a:rPr lang="fr-FR" i="1" dirty="0" err="1" smtClean="0">
                <a:latin typeface="Calibri" pitchFamily="34" charset="0"/>
              </a:rPr>
              <a:t>than</a:t>
            </a:r>
            <a:r>
              <a:rPr lang="fr-FR" i="1" dirty="0" smtClean="0">
                <a:latin typeface="Calibri" pitchFamily="34" charset="0"/>
              </a:rPr>
              <a:t> on the Moon</a:t>
            </a:r>
            <a:endParaRPr lang="fr-FR" i="1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 err="1">
                <a:latin typeface="Calibri" pitchFamily="34" charset="0"/>
              </a:rPr>
              <a:t>Coldest</a:t>
            </a:r>
            <a:r>
              <a:rPr lang="fr-FR" dirty="0">
                <a:latin typeface="Calibri" pitchFamily="34" charset="0"/>
              </a:rPr>
              <a:t> place</a:t>
            </a:r>
            <a:br>
              <a:rPr lang="fr-FR" dirty="0">
                <a:latin typeface="Calibri" pitchFamily="34" charset="0"/>
              </a:rPr>
            </a:br>
            <a:r>
              <a:rPr lang="fr-FR" dirty="0">
                <a:latin typeface="Calibri" pitchFamily="34" charset="0"/>
              </a:rPr>
              <a:t>in the </a:t>
            </a:r>
            <a:r>
              <a:rPr lang="fr-FR" dirty="0" err="1" smtClean="0">
                <a:latin typeface="Calibri" pitchFamily="34" charset="0"/>
              </a:rPr>
              <a:t>Universe</a:t>
            </a:r>
            <a:r>
              <a:rPr lang="fr-FR" dirty="0" smtClean="0">
                <a:latin typeface="Calibri" pitchFamily="34" charset="0"/>
              </a:rPr>
              <a:t>:</a:t>
            </a:r>
            <a:br>
              <a:rPr lang="fr-FR" dirty="0" smtClean="0">
                <a:latin typeface="Calibri" pitchFamily="34" charset="0"/>
              </a:rPr>
            </a:br>
            <a:r>
              <a:rPr lang="fr-FR" i="1" dirty="0" smtClean="0">
                <a:latin typeface="Calibri" pitchFamily="34" charset="0"/>
              </a:rPr>
              <a:t> -271° C</a:t>
            </a:r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 smtClean="0">
                <a:latin typeface="Calibri" pitchFamily="34" charset="0"/>
              </a:rPr>
              <a:t>	</a:t>
            </a:r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>
                <a:solidFill>
                  <a:srgbClr val="FF0000"/>
                </a:solidFill>
                <a:latin typeface="Calibri" pitchFamily="34" charset="0"/>
              </a:rPr>
              <a:t>In </a:t>
            </a:r>
            <a:r>
              <a:rPr lang="fr-FR" b="1" u="sng" dirty="0" err="1">
                <a:solidFill>
                  <a:srgbClr val="FF0000"/>
                </a:solidFill>
                <a:latin typeface="Calibri" pitchFamily="34" charset="0"/>
              </a:rPr>
              <a:t>safe</a:t>
            </a:r>
            <a:r>
              <a:rPr lang="fr-FR" dirty="0">
                <a:solidFill>
                  <a:srgbClr val="FF0000"/>
                </a:solidFill>
                <a:latin typeface="Calibri" pitchFamily="34" charset="0"/>
              </a:rPr>
              <a:t> conditions!</a:t>
            </a:r>
          </a:p>
        </p:txBody>
      </p:sp>
      <p:pic>
        <p:nvPicPr>
          <p:cNvPr id="8" name="Picture 7" descr="AerialLHC.jpg"/>
          <p:cNvPicPr>
            <a:picLocks noChangeAspect="1"/>
          </p:cNvPicPr>
          <p:nvPr/>
        </p:nvPicPr>
        <p:blipFill>
          <a:blip r:embed="rId2" cstate="print"/>
          <a:srcRect t="3914"/>
          <a:stretch>
            <a:fillRect/>
          </a:stretch>
        </p:blipFill>
        <p:spPr>
          <a:xfrm>
            <a:off x="-571536" y="2000240"/>
            <a:ext cx="6715172" cy="4414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9" name="Group 28"/>
          <p:cNvGrpSpPr/>
          <p:nvPr/>
        </p:nvGrpSpPr>
        <p:grpSpPr>
          <a:xfrm>
            <a:off x="858837" y="3568700"/>
            <a:ext cx="1970088" cy="458788"/>
            <a:chOff x="858837" y="3568700"/>
            <a:chExt cx="1970088" cy="458788"/>
          </a:xfrm>
        </p:grpSpPr>
        <p:sp>
          <p:nvSpPr>
            <p:cNvPr id="25" name="Freeform 24"/>
            <p:cNvSpPr/>
            <p:nvPr/>
          </p:nvSpPr>
          <p:spPr>
            <a:xfrm>
              <a:off x="858837" y="3638550"/>
              <a:ext cx="444500" cy="388938"/>
            </a:xfrm>
            <a:custGeom>
              <a:avLst/>
              <a:gdLst>
                <a:gd name="connsiteX0" fmla="*/ 407988 w 444500"/>
                <a:gd name="connsiteY0" fmla="*/ 9525 h 388938"/>
                <a:gd name="connsiteX1" fmla="*/ 246063 w 444500"/>
                <a:gd name="connsiteY1" fmla="*/ 285750 h 388938"/>
                <a:gd name="connsiteX2" fmla="*/ 26988 w 444500"/>
                <a:gd name="connsiteY2" fmla="*/ 342900 h 388938"/>
                <a:gd name="connsiteX3" fmla="*/ 407988 w 444500"/>
                <a:gd name="connsiteY3" fmla="*/ 9525 h 38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388938">
                  <a:moveTo>
                    <a:pt x="407988" y="9525"/>
                  </a:moveTo>
                  <a:cubicBezTo>
                    <a:pt x="444500" y="0"/>
                    <a:pt x="309563" y="230188"/>
                    <a:pt x="246063" y="285750"/>
                  </a:cubicBezTo>
                  <a:cubicBezTo>
                    <a:pt x="182563" y="341312"/>
                    <a:pt x="0" y="388938"/>
                    <a:pt x="26988" y="342900"/>
                  </a:cubicBezTo>
                  <a:cubicBezTo>
                    <a:pt x="53976" y="296862"/>
                    <a:pt x="371476" y="19050"/>
                    <a:pt x="407988" y="952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141538" y="3568700"/>
              <a:ext cx="687387" cy="177800"/>
            </a:xfrm>
            <a:custGeom>
              <a:avLst/>
              <a:gdLst>
                <a:gd name="connsiteX0" fmla="*/ 68262 w 687387"/>
                <a:gd name="connsiteY0" fmla="*/ 22225 h 177800"/>
                <a:gd name="connsiteX1" fmla="*/ 611187 w 687387"/>
                <a:gd name="connsiteY1" fmla="*/ 22225 h 177800"/>
                <a:gd name="connsiteX2" fmla="*/ 525462 w 687387"/>
                <a:gd name="connsiteY2" fmla="*/ 155575 h 177800"/>
                <a:gd name="connsiteX3" fmla="*/ 354012 w 687387"/>
                <a:gd name="connsiteY3" fmla="*/ 155575 h 177800"/>
                <a:gd name="connsiteX4" fmla="*/ 201612 w 687387"/>
                <a:gd name="connsiteY4" fmla="*/ 136525 h 177800"/>
                <a:gd name="connsiteX5" fmla="*/ 201612 w 687387"/>
                <a:gd name="connsiteY5" fmla="*/ 69850 h 177800"/>
                <a:gd name="connsiteX6" fmla="*/ 68262 w 687387"/>
                <a:gd name="connsiteY6" fmla="*/ 22225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7387" h="177800">
                  <a:moveTo>
                    <a:pt x="68262" y="22225"/>
                  </a:moveTo>
                  <a:cubicBezTo>
                    <a:pt x="136525" y="14288"/>
                    <a:pt x="534987" y="0"/>
                    <a:pt x="611187" y="22225"/>
                  </a:cubicBezTo>
                  <a:cubicBezTo>
                    <a:pt x="687387" y="44450"/>
                    <a:pt x="568324" y="133350"/>
                    <a:pt x="525462" y="155575"/>
                  </a:cubicBezTo>
                  <a:cubicBezTo>
                    <a:pt x="482600" y="177800"/>
                    <a:pt x="407987" y="158750"/>
                    <a:pt x="354012" y="155575"/>
                  </a:cubicBezTo>
                  <a:cubicBezTo>
                    <a:pt x="300037" y="152400"/>
                    <a:pt x="227012" y="150812"/>
                    <a:pt x="201612" y="136525"/>
                  </a:cubicBezTo>
                  <a:cubicBezTo>
                    <a:pt x="176212" y="122238"/>
                    <a:pt x="222249" y="82550"/>
                    <a:pt x="201612" y="69850"/>
                  </a:cubicBezTo>
                  <a:cubicBezTo>
                    <a:pt x="180975" y="57150"/>
                    <a:pt x="0" y="30163"/>
                    <a:pt x="68262" y="2222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Freeform 26"/>
          <p:cNvSpPr/>
          <p:nvPr/>
        </p:nvSpPr>
        <p:spPr>
          <a:xfrm>
            <a:off x="1149350" y="3617912"/>
            <a:ext cx="1227137" cy="481013"/>
          </a:xfrm>
          <a:custGeom>
            <a:avLst/>
            <a:gdLst>
              <a:gd name="connsiteX0" fmla="*/ 88900 w 1227137"/>
              <a:gd name="connsiteY0" fmla="*/ 220663 h 481013"/>
              <a:gd name="connsiteX1" fmla="*/ 384175 w 1227137"/>
              <a:gd name="connsiteY1" fmla="*/ 87313 h 481013"/>
              <a:gd name="connsiteX2" fmla="*/ 717550 w 1227137"/>
              <a:gd name="connsiteY2" fmla="*/ 11113 h 481013"/>
              <a:gd name="connsiteX3" fmla="*/ 1012825 w 1227137"/>
              <a:gd name="connsiteY3" fmla="*/ 20638 h 481013"/>
              <a:gd name="connsiteX4" fmla="*/ 1203325 w 1227137"/>
              <a:gd name="connsiteY4" fmla="*/ 87313 h 481013"/>
              <a:gd name="connsiteX5" fmla="*/ 1155700 w 1227137"/>
              <a:gd name="connsiteY5" fmla="*/ 211138 h 481013"/>
              <a:gd name="connsiteX6" fmla="*/ 917575 w 1227137"/>
              <a:gd name="connsiteY6" fmla="*/ 354013 h 481013"/>
              <a:gd name="connsiteX7" fmla="*/ 603250 w 1227137"/>
              <a:gd name="connsiteY7" fmla="*/ 449263 h 481013"/>
              <a:gd name="connsiteX8" fmla="*/ 336550 w 1227137"/>
              <a:gd name="connsiteY8" fmla="*/ 477838 h 481013"/>
              <a:gd name="connsiteX9" fmla="*/ 98425 w 1227137"/>
              <a:gd name="connsiteY9" fmla="*/ 430213 h 481013"/>
              <a:gd name="connsiteX10" fmla="*/ 3175 w 1227137"/>
              <a:gd name="connsiteY10" fmla="*/ 354013 h 481013"/>
              <a:gd name="connsiteX11" fmla="*/ 88900 w 1227137"/>
              <a:gd name="connsiteY11" fmla="*/ 220663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7137" h="481013">
                <a:moveTo>
                  <a:pt x="88900" y="220663"/>
                </a:moveTo>
                <a:cubicBezTo>
                  <a:pt x="152400" y="176213"/>
                  <a:pt x="279400" y="122238"/>
                  <a:pt x="384175" y="87313"/>
                </a:cubicBezTo>
                <a:cubicBezTo>
                  <a:pt x="488950" y="52388"/>
                  <a:pt x="612775" y="22226"/>
                  <a:pt x="717550" y="11113"/>
                </a:cubicBezTo>
                <a:cubicBezTo>
                  <a:pt x="822325" y="0"/>
                  <a:pt x="931862" y="7938"/>
                  <a:pt x="1012825" y="20638"/>
                </a:cubicBezTo>
                <a:cubicBezTo>
                  <a:pt x="1093788" y="33338"/>
                  <a:pt x="1179513" y="55563"/>
                  <a:pt x="1203325" y="87313"/>
                </a:cubicBezTo>
                <a:cubicBezTo>
                  <a:pt x="1227137" y="119063"/>
                  <a:pt x="1203325" y="166688"/>
                  <a:pt x="1155700" y="211138"/>
                </a:cubicBezTo>
                <a:cubicBezTo>
                  <a:pt x="1108075" y="255588"/>
                  <a:pt x="1009650" y="314326"/>
                  <a:pt x="917575" y="354013"/>
                </a:cubicBezTo>
                <a:cubicBezTo>
                  <a:pt x="825500" y="393701"/>
                  <a:pt x="700087" y="428626"/>
                  <a:pt x="603250" y="449263"/>
                </a:cubicBezTo>
                <a:cubicBezTo>
                  <a:pt x="506413" y="469900"/>
                  <a:pt x="420687" y="481013"/>
                  <a:pt x="336550" y="477838"/>
                </a:cubicBezTo>
                <a:cubicBezTo>
                  <a:pt x="252413" y="474663"/>
                  <a:pt x="153988" y="450851"/>
                  <a:pt x="98425" y="430213"/>
                </a:cubicBezTo>
                <a:cubicBezTo>
                  <a:pt x="42863" y="409576"/>
                  <a:pt x="6350" y="388938"/>
                  <a:pt x="3175" y="354013"/>
                </a:cubicBezTo>
                <a:cubicBezTo>
                  <a:pt x="0" y="319088"/>
                  <a:pt x="25400" y="265113"/>
                  <a:pt x="88900" y="220663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1157288" y="2938463"/>
            <a:ext cx="4860925" cy="1835150"/>
          </a:xfrm>
          <a:custGeom>
            <a:avLst/>
            <a:gdLst>
              <a:gd name="connsiteX0" fmla="*/ 2957512 w 4860925"/>
              <a:gd name="connsiteY0" fmla="*/ 4762 h 1835150"/>
              <a:gd name="connsiteX1" fmla="*/ 3643312 w 4860925"/>
              <a:gd name="connsiteY1" fmla="*/ 42862 h 1835150"/>
              <a:gd name="connsiteX2" fmla="*/ 4110037 w 4860925"/>
              <a:gd name="connsiteY2" fmla="*/ 128587 h 1835150"/>
              <a:gd name="connsiteX3" fmla="*/ 4624387 w 4860925"/>
              <a:gd name="connsiteY3" fmla="*/ 328612 h 1835150"/>
              <a:gd name="connsiteX4" fmla="*/ 4824412 w 4860925"/>
              <a:gd name="connsiteY4" fmla="*/ 614362 h 1835150"/>
              <a:gd name="connsiteX5" fmla="*/ 4814887 w 4860925"/>
              <a:gd name="connsiteY5" fmla="*/ 957262 h 1835150"/>
              <a:gd name="connsiteX6" fmla="*/ 4548187 w 4860925"/>
              <a:gd name="connsiteY6" fmla="*/ 1290637 h 1835150"/>
              <a:gd name="connsiteX7" fmla="*/ 3957637 w 4860925"/>
              <a:gd name="connsiteY7" fmla="*/ 1547812 h 1835150"/>
              <a:gd name="connsiteX8" fmla="*/ 3300412 w 4860925"/>
              <a:gd name="connsiteY8" fmla="*/ 1681162 h 1835150"/>
              <a:gd name="connsiteX9" fmla="*/ 2386012 w 4860925"/>
              <a:gd name="connsiteY9" fmla="*/ 1795462 h 1835150"/>
              <a:gd name="connsiteX10" fmla="*/ 1652587 w 4860925"/>
              <a:gd name="connsiteY10" fmla="*/ 1824037 h 1835150"/>
              <a:gd name="connsiteX11" fmla="*/ 919162 w 4860925"/>
              <a:gd name="connsiteY11" fmla="*/ 1728787 h 1835150"/>
              <a:gd name="connsiteX12" fmla="*/ 404812 w 4860925"/>
              <a:gd name="connsiteY12" fmla="*/ 1566862 h 1835150"/>
              <a:gd name="connsiteX13" fmla="*/ 80962 w 4860925"/>
              <a:gd name="connsiteY13" fmla="*/ 1309687 h 1835150"/>
              <a:gd name="connsiteX14" fmla="*/ 33337 w 4860925"/>
              <a:gd name="connsiteY14" fmla="*/ 957262 h 1835150"/>
              <a:gd name="connsiteX15" fmla="*/ 280987 w 4860925"/>
              <a:gd name="connsiteY15" fmla="*/ 671512 h 1835150"/>
              <a:gd name="connsiteX16" fmla="*/ 728662 w 4860925"/>
              <a:gd name="connsiteY16" fmla="*/ 414337 h 1835150"/>
              <a:gd name="connsiteX17" fmla="*/ 1404937 w 4860925"/>
              <a:gd name="connsiteY17" fmla="*/ 195262 h 1835150"/>
              <a:gd name="connsiteX18" fmla="*/ 2062162 w 4860925"/>
              <a:gd name="connsiteY18" fmla="*/ 80962 h 1835150"/>
              <a:gd name="connsiteX19" fmla="*/ 2700337 w 4860925"/>
              <a:gd name="connsiteY19" fmla="*/ 14287 h 1835150"/>
              <a:gd name="connsiteX20" fmla="*/ 2957512 w 4860925"/>
              <a:gd name="connsiteY20" fmla="*/ 4762 h 183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0925" h="1835150">
                <a:moveTo>
                  <a:pt x="2957512" y="4762"/>
                </a:moveTo>
                <a:cubicBezTo>
                  <a:pt x="3114674" y="9524"/>
                  <a:pt x="3451225" y="22225"/>
                  <a:pt x="3643312" y="42862"/>
                </a:cubicBezTo>
                <a:cubicBezTo>
                  <a:pt x="3835400" y="63500"/>
                  <a:pt x="3946525" y="80962"/>
                  <a:pt x="4110037" y="128587"/>
                </a:cubicBezTo>
                <a:cubicBezTo>
                  <a:pt x="4273550" y="176212"/>
                  <a:pt x="4505325" y="247650"/>
                  <a:pt x="4624387" y="328612"/>
                </a:cubicBezTo>
                <a:cubicBezTo>
                  <a:pt x="4743449" y="409574"/>
                  <a:pt x="4792662" y="509587"/>
                  <a:pt x="4824412" y="614362"/>
                </a:cubicBezTo>
                <a:cubicBezTo>
                  <a:pt x="4856162" y="719137"/>
                  <a:pt x="4860925" y="844550"/>
                  <a:pt x="4814887" y="957262"/>
                </a:cubicBezTo>
                <a:cubicBezTo>
                  <a:pt x="4768850" y="1069975"/>
                  <a:pt x="4691062" y="1192212"/>
                  <a:pt x="4548187" y="1290637"/>
                </a:cubicBezTo>
                <a:cubicBezTo>
                  <a:pt x="4405312" y="1389062"/>
                  <a:pt x="4165599" y="1482725"/>
                  <a:pt x="3957637" y="1547812"/>
                </a:cubicBezTo>
                <a:cubicBezTo>
                  <a:pt x="3749675" y="1612899"/>
                  <a:pt x="3562349" y="1639887"/>
                  <a:pt x="3300412" y="1681162"/>
                </a:cubicBezTo>
                <a:cubicBezTo>
                  <a:pt x="3038475" y="1722437"/>
                  <a:pt x="2660650" y="1771650"/>
                  <a:pt x="2386012" y="1795462"/>
                </a:cubicBezTo>
                <a:cubicBezTo>
                  <a:pt x="2111375" y="1819275"/>
                  <a:pt x="1897062" y="1835150"/>
                  <a:pt x="1652587" y="1824037"/>
                </a:cubicBezTo>
                <a:cubicBezTo>
                  <a:pt x="1408112" y="1812925"/>
                  <a:pt x="1127124" y="1771649"/>
                  <a:pt x="919162" y="1728787"/>
                </a:cubicBezTo>
                <a:cubicBezTo>
                  <a:pt x="711200" y="1685925"/>
                  <a:pt x="544512" y="1636712"/>
                  <a:pt x="404812" y="1566862"/>
                </a:cubicBezTo>
                <a:cubicBezTo>
                  <a:pt x="265112" y="1497012"/>
                  <a:pt x="142875" y="1411287"/>
                  <a:pt x="80962" y="1309687"/>
                </a:cubicBezTo>
                <a:cubicBezTo>
                  <a:pt x="19049" y="1208087"/>
                  <a:pt x="0" y="1063624"/>
                  <a:pt x="33337" y="957262"/>
                </a:cubicBezTo>
                <a:cubicBezTo>
                  <a:pt x="66674" y="850900"/>
                  <a:pt x="165100" y="761999"/>
                  <a:pt x="280987" y="671512"/>
                </a:cubicBezTo>
                <a:cubicBezTo>
                  <a:pt x="396874" y="581025"/>
                  <a:pt x="541337" y="493712"/>
                  <a:pt x="728662" y="414337"/>
                </a:cubicBezTo>
                <a:cubicBezTo>
                  <a:pt x="915987" y="334962"/>
                  <a:pt x="1182687" y="250824"/>
                  <a:pt x="1404937" y="195262"/>
                </a:cubicBezTo>
                <a:cubicBezTo>
                  <a:pt x="1627187" y="139700"/>
                  <a:pt x="1846262" y="111124"/>
                  <a:pt x="2062162" y="80962"/>
                </a:cubicBezTo>
                <a:cubicBezTo>
                  <a:pt x="2278062" y="50800"/>
                  <a:pt x="2547937" y="26987"/>
                  <a:pt x="2700337" y="14287"/>
                </a:cubicBezTo>
                <a:cubicBezTo>
                  <a:pt x="2852737" y="1587"/>
                  <a:pt x="2800350" y="0"/>
                  <a:pt x="2957512" y="476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1071538" y="3286124"/>
            <a:ext cx="4857784" cy="1428760"/>
            <a:chOff x="1071538" y="3286124"/>
            <a:chExt cx="4857784" cy="1428760"/>
          </a:xfrm>
        </p:grpSpPr>
        <p:sp>
          <p:nvSpPr>
            <p:cNvPr id="21" name="Oval 20"/>
            <p:cNvSpPr/>
            <p:nvPr/>
          </p:nvSpPr>
          <p:spPr>
            <a:xfrm>
              <a:off x="1714480" y="3357562"/>
              <a:ext cx="214314" cy="7143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1071538" y="3929066"/>
              <a:ext cx="214314" cy="7143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1928794" y="4643446"/>
              <a:ext cx="214314" cy="7143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5715008" y="3286124"/>
              <a:ext cx="214314" cy="7143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5" descr="interconn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3039">
            <a:off x="-61966" y="2206939"/>
            <a:ext cx="5887244" cy="3840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6" descr="beampi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7647">
            <a:off x="343009" y="2690275"/>
            <a:ext cx="595508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4" descr="http://mediaarchive.cern.ch/MediaArchive/Photo/Public/2006/0606020/0606020_01/0606020_01-A4-at-144-d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3750">
            <a:off x="318460" y="2201504"/>
            <a:ext cx="6185378" cy="4140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oc.cern.ch/archive/electronic/cern/others/PHO/photo-cms/gen/gen-2007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8972">
            <a:off x="2895537" y="1995671"/>
            <a:ext cx="6143636" cy="4218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Atlas_Toroid_high_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2499">
            <a:off x="2803273" y="2108233"/>
            <a:ext cx="6516563" cy="4246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686800" cy="642937"/>
          </a:xfrm>
        </p:spPr>
        <p:txBody>
          <a:bodyPr/>
          <a:lstStyle/>
          <a:p>
            <a:pPr eaLnBrk="1" hangingPunct="1"/>
            <a:r>
              <a:rPr lang="fr-FR" dirty="0" smtClean="0"/>
              <a:t>The </a:t>
            </a:r>
            <a:r>
              <a:rPr lang="fr-FR" dirty="0" err="1" smtClean="0">
                <a:solidFill>
                  <a:srgbClr val="FF0000"/>
                </a:solidFill>
              </a:rPr>
              <a:t>biggest</a:t>
            </a:r>
            <a:r>
              <a:rPr lang="fr-FR" dirty="0" smtClean="0"/>
              <a:t> and </a:t>
            </a:r>
            <a:r>
              <a:rPr lang="fr-FR" dirty="0" err="1" smtClean="0">
                <a:solidFill>
                  <a:srgbClr val="FF0000"/>
                </a:solidFill>
              </a:rPr>
              <a:t>most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sophisticated</a:t>
            </a:r>
            <a:r>
              <a:rPr lang="fr-FR" dirty="0" smtClean="0"/>
              <a:t> detectors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EAEBF-638C-40C1-A714-6D21DD20A195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313" y="1857375"/>
            <a:ext cx="235743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 dirty="0" err="1" smtClean="0">
                <a:latin typeface="Calibri" pitchFamily="34" charset="0"/>
              </a:rPr>
              <a:t>Cathedrals</a:t>
            </a:r>
            <a:r>
              <a:rPr lang="fr-FR" dirty="0" smtClean="0">
                <a:latin typeface="Calibri" pitchFamily="34" charset="0"/>
              </a:rPr>
              <a:t> of science</a:t>
            </a:r>
            <a:br>
              <a:rPr lang="fr-FR" dirty="0" smtClean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>100m underground</a:t>
            </a: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>
                <a:latin typeface="Calibri" pitchFamily="34" charset="0"/>
              </a:rPr>
              <a:t>600 </a:t>
            </a:r>
            <a:r>
              <a:rPr lang="fr-FR" dirty="0" smtClean="0">
                <a:latin typeface="Calibri" pitchFamily="34" charset="0"/>
              </a:rPr>
              <a:t>million collisions</a:t>
            </a:r>
            <a:br>
              <a:rPr lang="fr-FR" dirty="0" smtClean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>per second </a:t>
            </a:r>
            <a:r>
              <a:rPr lang="fr-FR" dirty="0" err="1" smtClean="0">
                <a:latin typeface="Calibri" pitchFamily="34" charset="0"/>
              </a:rPr>
              <a:t>detected</a:t>
            </a:r>
            <a:endParaRPr lang="fr-FR" dirty="0" smtClean="0">
              <a:latin typeface="Calibri" pitchFamily="34" charset="0"/>
            </a:endParaRPr>
          </a:p>
          <a:p>
            <a:pPr marL="0" lvl="1"/>
            <a:r>
              <a:rPr lang="fr-FR" dirty="0" smtClean="0">
                <a:latin typeface="Calibri" pitchFamily="34" charset="0"/>
              </a:rPr>
              <a:t>by </a:t>
            </a:r>
            <a:r>
              <a:rPr lang="fr-FR" dirty="0" err="1" smtClean="0">
                <a:latin typeface="Calibri" pitchFamily="34" charset="0"/>
              </a:rPr>
              <a:t>hundreds</a:t>
            </a:r>
            <a:r>
              <a:rPr lang="fr-FR" dirty="0" smtClean="0">
                <a:latin typeface="Calibri" pitchFamily="34" charset="0"/>
              </a:rPr>
              <a:t> of</a:t>
            </a:r>
          </a:p>
          <a:p>
            <a:pPr marL="0" lvl="1"/>
            <a:r>
              <a:rPr lang="fr-FR" dirty="0" smtClean="0">
                <a:latin typeface="Calibri" pitchFamily="34" charset="0"/>
              </a:rPr>
              <a:t>million </a:t>
            </a:r>
            <a:r>
              <a:rPr lang="fr-FR" dirty="0" err="1" smtClean="0">
                <a:latin typeface="Calibri" pitchFamily="34" charset="0"/>
              </a:rPr>
              <a:t>sensors</a:t>
            </a:r>
            <a:endParaRPr lang="en-GB" dirty="0" smtClean="0">
              <a:latin typeface="Calibri" pitchFamily="34" charset="0"/>
            </a:endParaRPr>
          </a:p>
          <a:p>
            <a:pPr marL="0" lvl="1"/>
            <a:endParaRPr lang="en-GB" dirty="0" smtClean="0">
              <a:latin typeface="Calibri" pitchFamily="34" charset="0"/>
            </a:endParaRPr>
          </a:p>
          <a:p>
            <a:pPr marL="0" lvl="1"/>
            <a:r>
              <a:rPr lang="en-GB" dirty="0" smtClean="0">
                <a:latin typeface="Calibri" pitchFamily="34" charset="0"/>
              </a:rPr>
              <a:t>Thousands of collaborators</a:t>
            </a:r>
          </a:p>
          <a:p>
            <a:pPr marL="0" lvl="1"/>
            <a:r>
              <a:rPr lang="en-GB" dirty="0" smtClean="0">
                <a:latin typeface="Calibri" pitchFamily="34" charset="0"/>
              </a:rPr>
              <a:t>for each detector</a:t>
            </a: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endParaRPr lang="fr-FR" dirty="0" smtClean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In </a:t>
            </a:r>
            <a:r>
              <a:rPr lang="fr-FR" b="1" u="sng" dirty="0" err="1" smtClean="0">
                <a:solidFill>
                  <a:srgbClr val="FF0000"/>
                </a:solidFill>
                <a:latin typeface="Calibri" pitchFamily="34" charset="0"/>
              </a:rPr>
              <a:t>safe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 conditions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!</a:t>
            </a:r>
            <a:endParaRPr lang="fr-FR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7106" name="Picture 2" descr="http://mediaarchive.cern.ch/MediaArchive/Photo/Public/2007/0706056/0706056_01/0706056_01-A4-at-144-d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9138">
            <a:off x="2928926" y="2000240"/>
            <a:ext cx="5929354" cy="3954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8" name="Picture 6" descr="http://mediaarchive.cern.ch/MediaArchive/Photo/Public/2007/0712010/0712010_03/0712010_03-A5-at-72-d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000240"/>
            <a:ext cx="5214974" cy="3913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mtClean="0"/>
              <a:t>The </a:t>
            </a:r>
            <a:r>
              <a:rPr lang="fr-FR" smtClean="0">
                <a:solidFill>
                  <a:srgbClr val="FF0000"/>
                </a:solidFill>
              </a:rPr>
              <a:t>most extensive </a:t>
            </a:r>
            <a:r>
              <a:rPr lang="fr-FR" smtClean="0"/>
              <a:t>scientific computing grid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15125" y="1785938"/>
            <a:ext cx="21431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 dirty="0">
                <a:latin typeface="Calibri" pitchFamily="34" charset="0"/>
              </a:rPr>
              <a:t>15 </a:t>
            </a:r>
            <a:r>
              <a:rPr lang="fr-FR" dirty="0" err="1">
                <a:latin typeface="Calibri" pitchFamily="34" charset="0"/>
              </a:rPr>
              <a:t>Petabytes</a:t>
            </a:r>
            <a:r>
              <a:rPr lang="fr-FR" dirty="0">
                <a:latin typeface="Calibri" pitchFamily="34" charset="0"/>
              </a:rPr>
              <a:t/>
            </a:r>
            <a:br>
              <a:rPr lang="fr-FR" dirty="0">
                <a:latin typeface="Calibri" pitchFamily="34" charset="0"/>
              </a:rPr>
            </a:br>
            <a:r>
              <a:rPr lang="fr-FR" dirty="0">
                <a:latin typeface="Calibri" pitchFamily="34" charset="0"/>
              </a:rPr>
              <a:t>(15 millions of </a:t>
            </a:r>
            <a:r>
              <a:rPr lang="fr-FR" dirty="0" smtClean="0">
                <a:latin typeface="Calibri" pitchFamily="34" charset="0"/>
              </a:rPr>
              <a:t>GB)</a:t>
            </a:r>
            <a:r>
              <a:rPr lang="fr-FR" dirty="0">
                <a:latin typeface="Calibri" pitchFamily="34" charset="0"/>
              </a:rPr>
              <a:t/>
            </a:r>
            <a:br>
              <a:rPr lang="fr-FR" dirty="0">
                <a:latin typeface="Calibri" pitchFamily="34" charset="0"/>
              </a:rPr>
            </a:br>
            <a:r>
              <a:rPr lang="fr-FR" dirty="0">
                <a:latin typeface="Calibri" pitchFamily="34" charset="0"/>
              </a:rPr>
              <a:t>of data </a:t>
            </a:r>
            <a:r>
              <a:rPr lang="fr-FR" dirty="0" err="1">
                <a:latin typeface="Calibri" pitchFamily="34" charset="0"/>
              </a:rPr>
              <a:t>every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year</a:t>
            </a:r>
            <a:endParaRPr lang="fr-FR" dirty="0">
              <a:latin typeface="Calibri" pitchFamily="34" charset="0"/>
            </a:endParaRP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>
                <a:latin typeface="Calibri" pitchFamily="34" charset="0"/>
              </a:rPr>
              <a:t>100’000 processors </a:t>
            </a:r>
          </a:p>
          <a:p>
            <a:pPr marL="0" lvl="1"/>
            <a:endParaRPr lang="fr-FR" dirty="0">
              <a:latin typeface="Calibri" pitchFamily="34" charset="0"/>
            </a:endParaRPr>
          </a:p>
          <a:p>
            <a:pPr marL="0" lvl="1"/>
            <a:r>
              <a:rPr lang="fr-FR" dirty="0">
                <a:latin typeface="Calibri" pitchFamily="34" charset="0"/>
              </a:rPr>
              <a:t>200 computer centres </a:t>
            </a:r>
            <a:r>
              <a:rPr lang="fr-FR" dirty="0" err="1">
                <a:latin typeface="Calibri" pitchFamily="34" charset="0"/>
              </a:rPr>
              <a:t>around</a:t>
            </a:r>
            <a:r>
              <a:rPr lang="fr-FR" dirty="0">
                <a:latin typeface="Calibri" pitchFamily="34" charset="0"/>
              </a:rPr>
              <a:t> the </a:t>
            </a:r>
            <a:r>
              <a:rPr lang="fr-FR" dirty="0" err="1">
                <a:latin typeface="Calibri" pitchFamily="34" charset="0"/>
              </a:rPr>
              <a:t>planet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46084" name="Picture 4" descr="http://mediaarchive.cern.ch/MediaArchive/Photo/Public/2006/0610046/0610046_01/0610046_01-A4-at-144-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0627">
            <a:off x="780158" y="2044731"/>
            <a:ext cx="3786730" cy="5678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082" name="Picture 2" descr="http://mediaarchive.cern.ch/MediaArchive/Photo/Public/2006/0610004/0610004_02/0610004_02-A4-at-144-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3611">
            <a:off x="1776852" y="2145810"/>
            <a:ext cx="3165247" cy="4750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5" descr="gr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3992" y="2071678"/>
            <a:ext cx="738338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4375" y="2928938"/>
            <a:ext cx="7715250" cy="2000250"/>
          </a:xfrm>
        </p:spPr>
        <p:txBody>
          <a:bodyPr anchor="t"/>
          <a:lstStyle/>
          <a:p>
            <a:pPr algn="ctr" eaLnBrk="1" hangingPunct="1"/>
            <a:r>
              <a:rPr lang="fr-FR" sz="8800" smtClean="0"/>
              <a:t>So what?</a:t>
            </a:r>
            <a:endParaRPr lang="fr-FR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42875" y="928688"/>
            <a:ext cx="9001125" cy="785812"/>
          </a:xfrm>
        </p:spPr>
        <p:txBody>
          <a:bodyPr anchor="t"/>
          <a:lstStyle/>
          <a:p>
            <a:pPr eaLnBrk="1" hangingPunct="1"/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visit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CERN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282" y="1643050"/>
            <a:ext cx="8715436" cy="4929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000" indent="-266700" fontAlgn="auto">
              <a:spcBef>
                <a:spcPts val="0"/>
              </a:spcBef>
              <a:spcAft>
                <a:spcPts val="0"/>
              </a:spcAft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i="1" dirty="0" smtClean="0">
                <a:solidFill>
                  <a:schemeClr val="tx2"/>
                </a:solidFill>
                <a:latin typeface="+mj-lt"/>
                <a:cs typeface="+mn-cs"/>
              </a:rPr>
              <a:t>Agenda</a:t>
            </a:r>
            <a:br>
              <a:rPr lang="fr-FR" sz="2400" i="1" dirty="0" smtClean="0">
                <a:solidFill>
                  <a:schemeClr val="tx2"/>
                </a:solidFill>
                <a:latin typeface="+mj-lt"/>
                <a:cs typeface="+mn-cs"/>
              </a:rPr>
            </a:br>
            <a:endParaRPr lang="fr-FR" sz="2400" i="1" dirty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30 minutes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presentation</a:t>
            </a:r>
            <a:endParaRPr lang="fr-FR" sz="2400" dirty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10 minutes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movie</a:t>
            </a:r>
            <a:endParaRPr lang="fr-FR" sz="2400" dirty="0" smtClean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Visit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 of 1 or 2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itineraries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 for 2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hours</a:t>
            </a:r>
            <a:endParaRPr lang="fr-FR" sz="2400" dirty="0" smtClean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	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i="1" dirty="0" err="1" smtClean="0">
                <a:solidFill>
                  <a:schemeClr val="tx2"/>
                </a:solidFill>
                <a:latin typeface="+mj-lt"/>
                <a:cs typeface="+mn-cs"/>
              </a:rPr>
              <a:t>Other</a:t>
            </a:r>
            <a:r>
              <a:rPr lang="fr-FR" sz="2400" i="1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fr-FR" sz="2400" i="1" dirty="0" err="1" smtClean="0">
                <a:solidFill>
                  <a:schemeClr val="tx2"/>
                </a:solidFill>
                <a:latin typeface="+mj-lt"/>
                <a:cs typeface="+mn-cs"/>
              </a:rPr>
              <a:t>practical</a:t>
            </a:r>
            <a:r>
              <a:rPr lang="fr-FR" sz="2400" i="1" dirty="0" smtClean="0">
                <a:solidFill>
                  <a:schemeClr val="tx2"/>
                </a:solidFill>
                <a:latin typeface="+mj-lt"/>
                <a:cs typeface="+mn-cs"/>
              </a:rPr>
              <a:t> informations</a:t>
            </a:r>
            <a:br>
              <a:rPr lang="fr-FR" sz="2400" i="1" dirty="0" smtClean="0">
                <a:solidFill>
                  <a:schemeClr val="tx2"/>
                </a:solidFill>
                <a:latin typeface="+mj-lt"/>
                <a:cs typeface="+mn-cs"/>
              </a:rPr>
            </a:br>
            <a:endParaRPr lang="fr-FR" sz="2400" i="1" dirty="0" smtClean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Do not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hesitate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 to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ask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fr-FR" sz="2400" b="1" dirty="0" smtClean="0">
                <a:solidFill>
                  <a:schemeClr val="tx2"/>
                </a:solidFill>
                <a:latin typeface="+mj-lt"/>
                <a:cs typeface="+mn-cs"/>
              </a:rPr>
              <a:t>questions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You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can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+mj-lt"/>
                <a:cs typeface="+mn-cs"/>
              </a:rPr>
              <a:t>take</a:t>
            </a:r>
            <a:r>
              <a:rPr lang="fr-FR" sz="2400" b="1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+mj-lt"/>
                <a:cs typeface="+mn-cs"/>
              </a:rPr>
              <a:t>pictures</a:t>
            </a:r>
            <a:r>
              <a:rPr lang="fr-FR" sz="2400" b="1" dirty="0" smtClean="0">
                <a:solidFill>
                  <a:schemeClr val="tx2"/>
                </a:solidFill>
                <a:latin typeface="+mj-lt"/>
                <a:cs typeface="+mn-cs"/>
              </a:rPr>
              <a:t> and shoot film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everywhere</a:t>
            </a:r>
            <a:endParaRPr lang="fr-FR" sz="2400" dirty="0" smtClean="0">
              <a:solidFill>
                <a:schemeClr val="tx2"/>
              </a:solidFill>
              <a:latin typeface="+mj-lt"/>
              <a:cs typeface="+mn-cs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b="1" dirty="0" err="1" smtClean="0">
                <a:solidFill>
                  <a:schemeClr val="tx2"/>
                </a:solidFill>
                <a:latin typeface="+mj-lt"/>
                <a:cs typeface="+mn-cs"/>
              </a:rPr>
              <a:t>Microcosm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freely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 accessible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from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 9am till 5pm (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downstairs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)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b="1" dirty="0" smtClean="0">
                <a:solidFill>
                  <a:schemeClr val="tx2"/>
                </a:solidFill>
                <a:latin typeface="+mj-lt"/>
                <a:cs typeface="+mn-cs"/>
              </a:rPr>
              <a:t>CERN Shop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  <a:cs typeface="+mn-cs"/>
              </a:rPr>
              <a:t>from</a:t>
            </a:r>
            <a:r>
              <a:rPr lang="fr-FR" sz="2400" dirty="0" smtClean="0">
                <a:solidFill>
                  <a:schemeClr val="tx2"/>
                </a:solidFill>
                <a:latin typeface="+mj-lt"/>
                <a:cs typeface="+mn-cs"/>
              </a:rPr>
              <a:t> 11am till 5pm (hall)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b="1" dirty="0">
                <a:solidFill>
                  <a:schemeClr val="tx2"/>
                </a:solidFill>
                <a:latin typeface="+mj-lt"/>
              </a:rPr>
              <a:t>Lavatories</a:t>
            </a:r>
            <a:r>
              <a:rPr lang="fr-FR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j-lt"/>
              </a:rPr>
              <a:t>nearby</a:t>
            </a:r>
            <a:r>
              <a:rPr lang="fr-FR" sz="2400" dirty="0">
                <a:solidFill>
                  <a:schemeClr val="tx2"/>
                </a:solidFill>
                <a:latin typeface="+mj-lt"/>
              </a:rPr>
              <a:t> the </a:t>
            </a:r>
            <a:r>
              <a:rPr lang="fr-FR" sz="2400" dirty="0" err="1" smtClean="0">
                <a:solidFill>
                  <a:schemeClr val="tx2"/>
                </a:solidFill>
                <a:latin typeface="+mj-lt"/>
              </a:rPr>
              <a:t>Microcosm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 entrance</a:t>
            </a:r>
            <a:endParaRPr lang="fr-FR" sz="2400" dirty="0">
              <a:solidFill>
                <a:schemeClr val="tx2"/>
              </a:solidFill>
              <a:latin typeface="+mj-lt"/>
            </a:endParaRP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endParaRPr lang="fr-FR" sz="2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p-blogger.com/wp-content/uploads/2007/11/next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1687">
            <a:off x="6028520" y="4358549"/>
            <a:ext cx="2720512" cy="1809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z="3200" b="0" smtClean="0"/>
              <a:t>Practical </a:t>
            </a:r>
            <a:r>
              <a:rPr lang="fr-FR" sz="3200" b="0" smtClean="0">
                <a:solidFill>
                  <a:srgbClr val="FF0000"/>
                </a:solidFill>
              </a:rPr>
              <a:t>applications</a:t>
            </a:r>
            <a:r>
              <a:rPr lang="fr-FR" sz="3200" b="0" smtClean="0"/>
              <a:t>: the World Wide Web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715125" y="1785938"/>
            <a:ext cx="21431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>
                <a:latin typeface="Calibri" pitchFamily="34" charset="0"/>
              </a:rPr>
              <a:t>Was developed in the frame of the LHC project in 1989!</a:t>
            </a:r>
          </a:p>
          <a:p>
            <a:pPr marL="0" lvl="1"/>
            <a:endParaRPr lang="fr-FR">
              <a:latin typeface="Calibri" pitchFamily="34" charset="0"/>
            </a:endParaRPr>
          </a:p>
          <a:p>
            <a:pPr marL="0" lvl="1"/>
            <a:r>
              <a:rPr lang="fr-FR">
                <a:latin typeface="Calibri" pitchFamily="34" charset="0"/>
              </a:rPr>
              <a:t>Freely given to the World!</a:t>
            </a:r>
          </a:p>
        </p:txBody>
      </p:sp>
      <p:pic>
        <p:nvPicPr>
          <p:cNvPr id="2050" name="Picture 2" descr="http://mediaarchive.cern.ch/MediaArchive/Photo/Public/1994/9407011/9407011_31/9407011_31-A4-at-144-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42" y="2428868"/>
            <a:ext cx="523407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z="3200" b="0" smtClean="0"/>
              <a:t>Practical </a:t>
            </a:r>
            <a:r>
              <a:rPr lang="fr-FR" sz="3200" b="0" smtClean="0">
                <a:solidFill>
                  <a:srgbClr val="FF0000"/>
                </a:solidFill>
              </a:rPr>
              <a:t>applications</a:t>
            </a:r>
            <a:r>
              <a:rPr lang="fr-FR" sz="3200" b="0" smtClean="0"/>
              <a:t>: cancer treatment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715125" y="1785938"/>
            <a:ext cx="2143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>
                <a:latin typeface="Calibri" pitchFamily="34" charset="0"/>
              </a:rPr>
              <a:t>For both detection and cure of cancers</a:t>
            </a:r>
          </a:p>
          <a:p>
            <a:pPr marL="0" lvl="1"/>
            <a:endParaRPr lang="fr-FR">
              <a:latin typeface="Calibri" pitchFamily="34" charset="0"/>
            </a:endParaRPr>
          </a:p>
          <a:p>
            <a:pPr marL="0" lvl="1"/>
            <a:r>
              <a:rPr lang="fr-FR">
                <a:latin typeface="Calibri" pitchFamily="34" charset="0"/>
              </a:rPr>
              <a:t>PET Scans</a:t>
            </a:r>
          </a:p>
          <a:p>
            <a:pPr marL="0" lvl="1"/>
            <a:endParaRPr lang="fr-FR">
              <a:latin typeface="Calibri" pitchFamily="34" charset="0"/>
            </a:endParaRPr>
          </a:p>
          <a:p>
            <a:pPr marL="0" lvl="1"/>
            <a:r>
              <a:rPr lang="fr-FR">
                <a:latin typeface="Calibri" pitchFamily="34" charset="0"/>
              </a:rPr>
              <a:t>Hadron Therapy</a:t>
            </a:r>
          </a:p>
          <a:p>
            <a:pPr marL="0" lvl="1"/>
            <a:endParaRPr lang="fr-FR">
              <a:latin typeface="Calibri" pitchFamily="34" charset="0"/>
            </a:endParaRPr>
          </a:p>
          <a:p>
            <a:pPr marL="0" lvl="1"/>
            <a:endParaRPr lang="fr-FR">
              <a:latin typeface="Calibri" pitchFamily="34" charset="0"/>
            </a:endParaRPr>
          </a:p>
        </p:txBody>
      </p:sp>
      <p:pic>
        <p:nvPicPr>
          <p:cNvPr id="50182" name="Picture 6" descr="Maximum intensity projection (MIP) of a typical F-18 FDG wholebody PET acquisition">
            <a:hlinkClick r:id="rId2" tooltip="Maximum intensity projection (MIP) of a typical F-18 FDG wholebody PET acquisition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786190"/>
            <a:ext cx="17145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701" name="Picture 8" descr="http://www.mpri.org/images/protonTherapyLarge.gif"/>
          <p:cNvPicPr>
            <a:picLocks noChangeAspect="1" noChangeArrowheads="1"/>
          </p:cNvPicPr>
          <p:nvPr/>
        </p:nvPicPr>
        <p:blipFill>
          <a:blip r:embed="rId4" cstate="print"/>
          <a:srcRect b="7257"/>
          <a:stretch>
            <a:fillRect/>
          </a:stretch>
        </p:blipFill>
        <p:spPr bwMode="auto">
          <a:xfrm>
            <a:off x="285750" y="1785938"/>
            <a:ext cx="62134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z="3200" b="0" smtClean="0"/>
              <a:t>Practical </a:t>
            </a:r>
            <a:r>
              <a:rPr lang="fr-FR" sz="3200" b="0" smtClean="0">
                <a:solidFill>
                  <a:srgbClr val="FF0000"/>
                </a:solidFill>
              </a:rPr>
              <a:t>applications</a:t>
            </a:r>
            <a:r>
              <a:rPr lang="fr-FR" sz="3200" b="0" smtClean="0"/>
              <a:t>: detectors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1500" y="1785938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>
                <a:latin typeface="Calibri" pitchFamily="34" charset="0"/>
              </a:rPr>
              <a:t>Scanning trucks in less than one hour without unloading them!</a:t>
            </a:r>
          </a:p>
          <a:p>
            <a:pPr marL="0" lvl="1"/>
            <a:endParaRPr lang="fr-FR">
              <a:latin typeface="Calibri" pitchFamily="34" charset="0"/>
            </a:endParaRPr>
          </a:p>
          <a:p>
            <a:pPr marL="0" lvl="1"/>
            <a:endParaRPr lang="fr-FR">
              <a:latin typeface="Calibri" pitchFamily="34" charset="0"/>
            </a:endParaRPr>
          </a:p>
        </p:txBody>
      </p:sp>
      <p:pic>
        <p:nvPicPr>
          <p:cNvPr id="5" name="Picture 2" descr="http://videotheque.cnrs.fr/media/storyboard/251/200000003250000000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419370"/>
            <a:ext cx="8572561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000126"/>
            <a:ext cx="8229600" cy="1571618"/>
          </a:xfrm>
        </p:spPr>
        <p:txBody>
          <a:bodyPr/>
          <a:lstStyle/>
          <a:p>
            <a:pPr eaLnBrk="1" hangingPunct="1"/>
            <a:r>
              <a:rPr lang="fr-FR" sz="3200" b="0" dirty="0" err="1" smtClean="0"/>
              <a:t>Practical</a:t>
            </a:r>
            <a:r>
              <a:rPr lang="fr-FR" sz="3200" b="0" dirty="0" smtClean="0"/>
              <a:t/>
            </a:r>
            <a:br>
              <a:rPr lang="fr-FR" sz="3200" b="0" dirty="0" smtClean="0"/>
            </a:br>
            <a:r>
              <a:rPr lang="fr-FR" sz="3200" b="0" dirty="0" smtClean="0">
                <a:solidFill>
                  <a:srgbClr val="FF0000"/>
                </a:solidFill>
              </a:rPr>
              <a:t>applications</a:t>
            </a:r>
            <a:r>
              <a:rPr lang="fr-FR" sz="3200" b="0" dirty="0" smtClean="0"/>
              <a:t>:</a:t>
            </a:r>
            <a:br>
              <a:rPr lang="fr-FR" sz="3200" b="0" dirty="0" smtClean="0"/>
            </a:br>
            <a:r>
              <a:rPr lang="fr-FR" sz="3200" b="0" dirty="0" err="1" smtClean="0"/>
              <a:t>using</a:t>
            </a:r>
            <a:r>
              <a:rPr lang="fr-FR" sz="3200" b="0" dirty="0" smtClean="0"/>
              <a:t> the </a:t>
            </a:r>
            <a:r>
              <a:rPr lang="fr-FR" sz="3200" b="0" dirty="0" err="1" smtClean="0"/>
              <a:t>Grid</a:t>
            </a:r>
            <a:endParaRPr lang="fr-FR" sz="3200" b="0" dirty="0" smtClean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1500" y="2643182"/>
            <a:ext cx="8286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GB" dirty="0" smtClean="0">
                <a:latin typeface="Calibri" pitchFamily="34" charset="0"/>
              </a:rPr>
              <a:t>Ultra high-speed processing</a:t>
            </a:r>
          </a:p>
          <a:p>
            <a:pPr marL="0" lvl="1"/>
            <a:r>
              <a:rPr lang="en-GB" dirty="0" smtClean="0">
                <a:latin typeface="Calibri" pitchFamily="34" charset="0"/>
              </a:rPr>
              <a:t>of satellite imagery in the</a:t>
            </a:r>
          </a:p>
          <a:p>
            <a:pPr marL="0" lvl="1"/>
            <a:r>
              <a:rPr lang="en-GB" dirty="0" smtClean="0">
                <a:latin typeface="Calibri" pitchFamily="34" charset="0"/>
              </a:rPr>
              <a:t>case of natural disasters</a:t>
            </a:r>
          </a:p>
        </p:txBody>
      </p:sp>
      <p:pic>
        <p:nvPicPr>
          <p:cNvPr id="37890" name="Picture 2" descr="http://www.disasterscharter.org/graphics/dis/CALLID_162/bp_UNOSAT_Dadu_Flood_Movement_MODIS_7-22July2007_Highres_v1.2.jpg"/>
          <p:cNvPicPr>
            <a:picLocks noChangeAspect="1" noChangeArrowheads="1"/>
          </p:cNvPicPr>
          <p:nvPr/>
        </p:nvPicPr>
        <p:blipFill>
          <a:blip r:embed="rId2" cstate="print"/>
          <a:srcRect l="1946" t="8810"/>
          <a:stretch>
            <a:fillRect/>
          </a:stretch>
        </p:blipFill>
        <p:spPr bwMode="auto">
          <a:xfrm>
            <a:off x="4506530" y="1071546"/>
            <a:ext cx="4351750" cy="5721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The Nobel Prize Award Ceremony, Copyright © Nobel Web AB, Photo: Hans Meh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1857375"/>
            <a:ext cx="9644063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z="3200" b="0" dirty="0" smtClean="0"/>
              <a:t>And of course… </a:t>
            </a:r>
            <a:r>
              <a:rPr lang="fr-FR" sz="3200" b="0" dirty="0" err="1" smtClean="0"/>
              <a:t>some</a:t>
            </a:r>
            <a:r>
              <a:rPr lang="fr-FR" sz="3200" b="0" dirty="0" smtClean="0"/>
              <a:t> Nobel </a:t>
            </a:r>
            <a:r>
              <a:rPr lang="fr-FR" sz="3200" b="0" dirty="0" err="1" smtClean="0"/>
              <a:t>prizes</a:t>
            </a:r>
            <a:r>
              <a:rPr lang="fr-FR" sz="3200" b="0" dirty="0" smtClean="0"/>
              <a:t>!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57750" y="1714500"/>
            <a:ext cx="2214563" cy="4335463"/>
            <a:chOff x="1785918" y="1766890"/>
            <a:chExt cx="2214578" cy="4335248"/>
          </a:xfrm>
        </p:grpSpPr>
        <p:pic>
          <p:nvPicPr>
            <p:cNvPr id="39938" name="Picture 2" descr="Georges Charpa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8793" y="1766890"/>
              <a:ext cx="1543050" cy="216217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1753" name="TextBox 5"/>
            <p:cNvSpPr txBox="1">
              <a:spLocks noChangeArrowheads="1"/>
            </p:cNvSpPr>
            <p:nvPr/>
          </p:nvSpPr>
          <p:spPr bwMode="auto">
            <a:xfrm>
              <a:off x="1785918" y="4286256"/>
              <a:ext cx="2214578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/>
                <a:t>George Charpak</a:t>
              </a:r>
            </a:p>
            <a:p>
              <a:endParaRPr lang="en-GB" sz="1400"/>
            </a:p>
            <a:p>
              <a:endParaRPr lang="en-GB" sz="1400"/>
            </a:p>
            <a:p>
              <a:r>
                <a:rPr lang="en-GB" sz="1400" i="1"/>
                <a:t>“for his invention and development of particle detectors, in particular the multiwire proportional chamber”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85938" y="1714500"/>
            <a:ext cx="2786062" cy="4335463"/>
            <a:chOff x="4786314" y="1766890"/>
            <a:chExt cx="2786082" cy="4335248"/>
          </a:xfrm>
        </p:grpSpPr>
        <p:pic>
          <p:nvPicPr>
            <p:cNvPr id="39940" name="Picture 4" descr="Carlo Rubbi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7776" y="1766890"/>
              <a:ext cx="1543050" cy="216217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1751" name="TextBox 7"/>
            <p:cNvSpPr txBox="1">
              <a:spLocks noChangeArrowheads="1"/>
            </p:cNvSpPr>
            <p:nvPr/>
          </p:nvSpPr>
          <p:spPr bwMode="auto">
            <a:xfrm>
              <a:off x="4786314" y="4286256"/>
              <a:ext cx="2786082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i="1"/>
                <a:t>Carlo Rubbia</a:t>
              </a:r>
              <a:br>
                <a:rPr lang="en-GB" sz="1400" i="1"/>
              </a:br>
              <a:r>
                <a:rPr lang="en-GB" sz="1400" i="1"/>
                <a:t>(with Simon van der Meer)</a:t>
              </a:r>
            </a:p>
            <a:p>
              <a:endParaRPr lang="en-GB" sz="1400" i="1"/>
            </a:p>
            <a:p>
              <a:r>
                <a:rPr lang="en-GB" sz="1400" i="1"/>
                <a:t>“for their decisive contributions to the large project, which led to the discovery of the field particles W and Z, communicators of weak interaction”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4375" y="2928938"/>
            <a:ext cx="7715250" cy="2000250"/>
          </a:xfrm>
        </p:spPr>
        <p:txBody>
          <a:bodyPr anchor="t"/>
          <a:lstStyle/>
          <a:p>
            <a:pPr algn="ctr" eaLnBrk="1" hangingPunct="1"/>
            <a:r>
              <a:rPr lang="fr-FR" sz="8800" dirty="0" err="1" smtClean="0"/>
              <a:t>What’s</a:t>
            </a:r>
            <a:r>
              <a:rPr lang="fr-FR" sz="8800" dirty="0" smtClean="0"/>
              <a:t> new?</a:t>
            </a:r>
            <a:endParaRPr lang="fr-FR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ediaarchive.cern.ch/MediaArchive/Photo/Public/2009/0911189/0911189_01/0911189_01-A5-at-72-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5125">
            <a:off x="631278" y="1973631"/>
            <a:ext cx="4371663" cy="2914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z="3200" b="0" dirty="0" smtClean="0"/>
              <a:t>LHC </a:t>
            </a:r>
            <a:r>
              <a:rPr lang="fr-FR" sz="3200" b="0" dirty="0" err="1" smtClean="0"/>
              <a:t>is</a:t>
            </a:r>
            <a:r>
              <a:rPr lang="fr-FR" sz="3200" b="0" dirty="0" smtClean="0"/>
              <a:t> </a:t>
            </a:r>
            <a:r>
              <a:rPr lang="fr-FR" sz="3200" b="0" dirty="0" smtClean="0">
                <a:solidFill>
                  <a:srgbClr val="FF0000"/>
                </a:solidFill>
              </a:rPr>
              <a:t>back</a:t>
            </a:r>
            <a:r>
              <a:rPr lang="fr-FR" sz="3200" b="0" dirty="0" smtClean="0"/>
              <a:t> </a:t>
            </a:r>
            <a:r>
              <a:rPr lang="fr-FR" sz="3200" b="0" dirty="0" err="1" smtClean="0"/>
              <a:t>since</a:t>
            </a:r>
            <a:r>
              <a:rPr lang="fr-FR" sz="3200" b="0" dirty="0" smtClean="0"/>
              <a:t> </a:t>
            </a:r>
            <a:r>
              <a:rPr lang="fr-FR" sz="3200" b="0" dirty="0" err="1" smtClean="0"/>
              <a:t>November</a:t>
            </a:r>
            <a:r>
              <a:rPr lang="fr-FR" sz="3200" b="0" dirty="0" smtClean="0"/>
              <a:t> 2009!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0034" y="5330153"/>
            <a:ext cx="82153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fr-FR" sz="2800" dirty="0" smtClean="0">
                <a:latin typeface="Calibri" pitchFamily="34" charset="0"/>
              </a:rPr>
              <a:t>  18 to 24 </a:t>
            </a:r>
            <a:r>
              <a:rPr lang="fr-FR" sz="2800" dirty="0" err="1" smtClean="0">
                <a:latin typeface="Calibri" pitchFamily="34" charset="0"/>
              </a:rPr>
              <a:t>months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</a:rPr>
              <a:t>at</a:t>
            </a:r>
            <a:r>
              <a:rPr lang="fr-FR" sz="2800" dirty="0" smtClean="0">
                <a:latin typeface="Calibri" pitchFamily="34" charset="0"/>
              </a:rPr>
              <a:t> 3.5 </a:t>
            </a:r>
            <a:r>
              <a:rPr lang="fr-FR" sz="2800" dirty="0" err="1" smtClean="0">
                <a:latin typeface="Calibri" pitchFamily="34" charset="0"/>
              </a:rPr>
              <a:t>TeV</a:t>
            </a:r>
            <a:r>
              <a:rPr lang="fr-FR" sz="2800" dirty="0" smtClean="0">
                <a:latin typeface="Calibri" pitchFamily="34" charset="0"/>
              </a:rPr>
              <a:t> as </a:t>
            </a:r>
            <a:r>
              <a:rPr lang="fr-FR" sz="2800" dirty="0" err="1" smtClean="0">
                <a:latin typeface="Calibri" pitchFamily="34" charset="0"/>
              </a:rPr>
              <a:t>from</a:t>
            </a:r>
            <a:r>
              <a:rPr lang="fr-FR" sz="2800" dirty="0" smtClean="0">
                <a:latin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</a:rPr>
              <a:t>mid</a:t>
            </a:r>
            <a:r>
              <a:rPr lang="fr-FR" sz="2800" dirty="0" smtClean="0">
                <a:latin typeface="Calibri" pitchFamily="34" charset="0"/>
              </a:rPr>
              <a:t>-</a:t>
            </a:r>
            <a:r>
              <a:rPr lang="fr-FR" sz="2800" dirty="0" err="1" smtClean="0">
                <a:latin typeface="Calibri" pitchFamily="34" charset="0"/>
              </a:rPr>
              <a:t>Feb</a:t>
            </a:r>
            <a:r>
              <a:rPr lang="fr-FR" sz="2800" dirty="0" smtClean="0">
                <a:latin typeface="Calibri" pitchFamily="34" charset="0"/>
              </a:rPr>
              <a:t> 2010 </a:t>
            </a:r>
          </a:p>
          <a:p>
            <a:pPr marL="0" lvl="1">
              <a:buFont typeface="Arial" pitchFamily="34" charset="0"/>
              <a:buChar char="•"/>
            </a:pPr>
            <a:r>
              <a:rPr lang="fr-FR" sz="2800" dirty="0" smtClean="0">
                <a:latin typeface="Calibri" pitchFamily="34" charset="0"/>
              </a:rPr>
              <a:t>  </a:t>
            </a:r>
            <a:r>
              <a:rPr lang="fr-FR" sz="2800" dirty="0" err="1" smtClean="0">
                <a:latin typeface="Calibri" pitchFamily="34" charset="0"/>
              </a:rPr>
              <a:t>Then</a:t>
            </a:r>
            <a:r>
              <a:rPr lang="fr-FR" sz="2800" dirty="0" smtClean="0">
                <a:latin typeface="Calibri" pitchFamily="34" charset="0"/>
              </a:rPr>
              <a:t> long maintenance phase</a:t>
            </a:r>
          </a:p>
          <a:p>
            <a:pPr marL="0" lvl="1">
              <a:buFont typeface="Arial" pitchFamily="34" charset="0"/>
              <a:buChar char="•"/>
            </a:pPr>
            <a:r>
              <a:rPr lang="fr-FR" sz="2800" dirty="0" smtClean="0">
                <a:latin typeface="Calibri" pitchFamily="34" charset="0"/>
              </a:rPr>
              <a:t>  7.5 </a:t>
            </a:r>
            <a:r>
              <a:rPr lang="fr-FR" sz="2800" dirty="0" err="1" smtClean="0">
                <a:latin typeface="Calibri" pitchFamily="34" charset="0"/>
              </a:rPr>
              <a:t>Tev</a:t>
            </a:r>
            <a:r>
              <a:rPr lang="fr-FR" sz="2800" dirty="0" smtClean="0">
                <a:latin typeface="Calibri" pitchFamily="34" charset="0"/>
              </a:rPr>
              <a:t> exploitation in 2012?</a:t>
            </a:r>
            <a:endParaRPr lang="fr-FR" sz="2800" dirty="0">
              <a:latin typeface="Calibri" pitchFamily="34" charset="0"/>
            </a:endParaRPr>
          </a:p>
        </p:txBody>
      </p:sp>
      <p:pic>
        <p:nvPicPr>
          <p:cNvPr id="1028" name="Picture 4" descr="http://mediaarchive.cern.ch/MediaArchive/Photo/Public/2009/0911200/0911200_02/0911200_02-A5-at-72-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0864">
            <a:off x="4580040" y="2199376"/>
            <a:ext cx="3857652" cy="2656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http://mediaarchive.cern.ch/MediaArchive/Photo/Public/2009/0912231/0912231_01/0912231_01-A4-at-144-d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924094"/>
            <a:ext cx="4716379" cy="3076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RNLogoWithFrame_211x208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69000" contrast="-66000"/>
          </a:blip>
          <a:srcRect l="3232" t="1639" r="3038" b="1639"/>
          <a:stretch>
            <a:fillRect/>
          </a:stretch>
        </p:blipFill>
        <p:spPr>
          <a:xfrm>
            <a:off x="4071934" y="1428736"/>
            <a:ext cx="6286544" cy="6394933"/>
          </a:xfrm>
          <a:prstGeom prst="rect">
            <a:avLst/>
          </a:prstGeom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642937"/>
          </a:xfrm>
        </p:spPr>
        <p:txBody>
          <a:bodyPr/>
          <a:lstStyle/>
          <a:p>
            <a:pPr eaLnBrk="1" hangingPunct="1"/>
            <a:r>
              <a:rPr lang="fr-FR" sz="3200" b="0" smtClean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1500" y="1785938"/>
            <a:ext cx="82867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err="1">
                <a:latin typeface="Calibri" pitchFamily="34" charset="0"/>
              </a:rPr>
              <a:t>Fundamental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err="1">
                <a:latin typeface="Calibri" pitchFamily="34" charset="0"/>
              </a:rPr>
              <a:t>research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</a:rPr>
              <a:t>laboratory</a:t>
            </a:r>
            <a:endParaRPr lang="fr-FR" sz="2800" dirty="0">
              <a:latin typeface="Calibri" pitchFamily="34" charset="0"/>
            </a:endParaRPr>
          </a:p>
          <a:p>
            <a:pPr marL="0" lvl="1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err="1">
                <a:latin typeface="Calibri" pitchFamily="34" charset="0"/>
              </a:rPr>
              <a:t>World’s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err="1">
                <a:latin typeface="Calibri" pitchFamily="34" charset="0"/>
              </a:rPr>
              <a:t>biggest</a:t>
            </a:r>
            <a:r>
              <a:rPr lang="fr-FR" sz="2800" dirty="0">
                <a:latin typeface="Calibri" pitchFamily="34" charset="0"/>
              </a:rPr>
              <a:t>  international </a:t>
            </a:r>
            <a:r>
              <a:rPr lang="fr-FR" sz="2800" dirty="0" err="1">
                <a:latin typeface="Calibri" pitchFamily="34" charset="0"/>
              </a:rPr>
              <a:t>scientific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</a:rPr>
              <a:t>collaboration</a:t>
            </a:r>
            <a:endParaRPr lang="fr-FR" sz="2800" dirty="0">
              <a:latin typeface="Calibri" pitchFamily="34" charset="0"/>
            </a:endParaRPr>
          </a:p>
          <a:p>
            <a:pPr marL="0" lvl="1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err="1">
                <a:latin typeface="Calibri" pitchFamily="34" charset="0"/>
              </a:rPr>
              <a:t>Pushing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err="1">
                <a:latin typeface="Calibri" pitchFamily="34" charset="0"/>
              </a:rPr>
              <a:t>technology</a:t>
            </a:r>
            <a:r>
              <a:rPr lang="fr-FR" sz="2800" dirty="0">
                <a:latin typeface="Calibri" pitchFamily="34" charset="0"/>
              </a:rPr>
              <a:t> to </a:t>
            </a:r>
            <a:r>
              <a:rPr lang="fr-FR" sz="2800" dirty="0" err="1">
                <a:latin typeface="Calibri" pitchFamily="34" charset="0"/>
              </a:rPr>
              <a:t>its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</a:rPr>
              <a:t>limits</a:t>
            </a:r>
            <a:endParaRPr lang="fr-FR" sz="2800" dirty="0">
              <a:latin typeface="Calibri" pitchFamily="34" charset="0"/>
            </a:endParaRPr>
          </a:p>
          <a:p>
            <a:pPr marL="0" lvl="1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 Multiple </a:t>
            </a:r>
            <a:r>
              <a:rPr lang="fr-FR" sz="2800" dirty="0" err="1">
                <a:latin typeface="Calibri" pitchFamily="34" charset="0"/>
              </a:rPr>
              <a:t>practical</a:t>
            </a:r>
            <a:r>
              <a:rPr lang="fr-FR" sz="2800" dirty="0">
                <a:latin typeface="Calibri" pitchFamily="34" charset="0"/>
              </a:rPr>
              <a:t> applications</a:t>
            </a:r>
          </a:p>
          <a:p>
            <a:pPr marL="0" lvl="1"/>
            <a:endParaRPr lang="fr-FR" sz="2800" dirty="0" smtClean="0">
              <a:latin typeface="Calibri" pitchFamily="34" charset="0"/>
            </a:endParaRPr>
          </a:p>
          <a:p>
            <a:pPr marL="0" lvl="1"/>
            <a:r>
              <a:rPr lang="fr-FR" sz="2800" i="1" dirty="0" err="1" smtClean="0">
                <a:solidFill>
                  <a:schemeClr val="accent1"/>
                </a:solidFill>
                <a:latin typeface="Calibri" pitchFamily="34" charset="0"/>
              </a:rPr>
              <a:t>Visit</a:t>
            </a:r>
            <a:r>
              <a:rPr lang="fr-FR" sz="2800" i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r-FR" sz="2800" i="1" dirty="0" err="1" smtClean="0">
                <a:solidFill>
                  <a:schemeClr val="accent1"/>
                </a:solidFill>
                <a:latin typeface="Calibri" pitchFamily="34" charset="0"/>
              </a:rPr>
              <a:t>our</a:t>
            </a:r>
            <a:r>
              <a:rPr lang="fr-FR" sz="2800" i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r-FR" sz="2800" i="1" dirty="0" err="1" smtClean="0">
                <a:solidFill>
                  <a:schemeClr val="accent1"/>
                </a:solidFill>
                <a:latin typeface="Calibri" pitchFamily="34" charset="0"/>
              </a:rPr>
              <a:t>websites</a:t>
            </a:r>
            <a:r>
              <a:rPr lang="fr-FR" sz="2800" i="1" dirty="0" smtClean="0">
                <a:solidFill>
                  <a:schemeClr val="accent1"/>
                </a:solidFill>
                <a:latin typeface="Calibri" pitchFamily="34" charset="0"/>
              </a:rPr>
              <a:t>:</a:t>
            </a:r>
            <a:r>
              <a:rPr lang="fr-FR" sz="2800" i="1" dirty="0" smtClean="0">
                <a:latin typeface="Calibri" pitchFamily="34" charset="0"/>
              </a:rPr>
              <a:t/>
            </a:r>
            <a:br>
              <a:rPr lang="fr-FR" sz="2800" i="1" dirty="0" smtClean="0">
                <a:latin typeface="Calibri" pitchFamily="34" charset="0"/>
              </a:rPr>
            </a:br>
            <a:r>
              <a:rPr lang="fr-FR" sz="2800" dirty="0" smtClean="0">
                <a:latin typeface="Calibri" pitchFamily="34" charset="0"/>
              </a:rPr>
              <a:t>Informations: 	www.cern.ch</a:t>
            </a:r>
          </a:p>
          <a:p>
            <a:pPr marL="0" lvl="1"/>
            <a:r>
              <a:rPr lang="fr-FR" sz="2800" dirty="0" smtClean="0">
                <a:latin typeface="Calibri" pitchFamily="34" charset="0"/>
              </a:rPr>
              <a:t>CERN TV</a:t>
            </a:r>
            <a:r>
              <a:rPr lang="en-GB" sz="2800" dirty="0" smtClean="0">
                <a:latin typeface="Calibri" pitchFamily="34" charset="0"/>
              </a:rPr>
              <a:t>:	 	www.youtube.com/cern</a:t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>Recruit</a:t>
            </a:r>
            <a:r>
              <a:rPr lang="fr-FR" sz="2800" dirty="0" smtClean="0">
                <a:latin typeface="Calibri" pitchFamily="34" charset="0"/>
              </a:rPr>
              <a:t>m</a:t>
            </a:r>
            <a:r>
              <a:rPr lang="en-GB" sz="2800" dirty="0" err="1" smtClean="0">
                <a:latin typeface="Calibri" pitchFamily="34" charset="0"/>
              </a:rPr>
              <a:t>ent</a:t>
            </a:r>
            <a:r>
              <a:rPr lang="en-GB" sz="2800" dirty="0" smtClean="0">
                <a:latin typeface="Calibri" pitchFamily="34" charset="0"/>
              </a:rPr>
              <a:t>:	www.cern.ch/jobs</a:t>
            </a:r>
            <a:br>
              <a:rPr lang="en-GB" sz="2800" dirty="0" smtClean="0">
                <a:latin typeface="Calibri" pitchFamily="34" charset="0"/>
              </a:rPr>
            </a:br>
            <a:endParaRPr lang="fr-FR" sz="2800" dirty="0" smtClean="0">
              <a:latin typeface="Calibri" pitchFamily="34" charset="0"/>
            </a:endParaRPr>
          </a:p>
          <a:p>
            <a:pPr marL="0" lvl="1" algn="ctr"/>
            <a:r>
              <a:rPr lang="fr-FR" sz="2800" i="1" dirty="0" err="1" smtClean="0">
                <a:solidFill>
                  <a:schemeClr val="tx2"/>
                </a:solidFill>
                <a:latin typeface="Calibri" pitchFamily="34" charset="0"/>
              </a:rPr>
              <a:t>Thank</a:t>
            </a:r>
            <a:r>
              <a:rPr lang="fr-FR" sz="28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r-FR" sz="2800" i="1" dirty="0" err="1" smtClean="0">
                <a:solidFill>
                  <a:schemeClr val="tx2"/>
                </a:solidFill>
                <a:latin typeface="Calibri" pitchFamily="34" charset="0"/>
              </a:rPr>
              <a:t>you</a:t>
            </a:r>
            <a:r>
              <a:rPr lang="fr-FR" sz="2800" i="1" dirty="0" smtClean="0">
                <a:solidFill>
                  <a:schemeClr val="tx2"/>
                </a:solidFill>
                <a:latin typeface="Calibri" pitchFamily="34" charset="0"/>
              </a:rPr>
              <a:t>!</a:t>
            </a:r>
            <a:endParaRPr lang="fr-FR" sz="28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42875" y="928688"/>
            <a:ext cx="9001125" cy="785812"/>
          </a:xfrm>
        </p:spPr>
        <p:txBody>
          <a:bodyPr anchor="t"/>
          <a:lstStyle/>
          <a:p>
            <a:pPr eaLnBrk="1" hangingPunct="1"/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>
                <a:solidFill>
                  <a:srgbClr val="FF0000"/>
                </a:solidFill>
              </a:rPr>
              <a:t>presentation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43240" y="2714620"/>
            <a:ext cx="3071834" cy="30003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4400" dirty="0" err="1" smtClean="0">
                <a:solidFill>
                  <a:schemeClr val="tx2"/>
                </a:solidFill>
                <a:latin typeface="+mj-lt"/>
                <a:cs typeface="+mn-cs"/>
              </a:rPr>
              <a:t>What</a:t>
            </a:r>
            <a:r>
              <a:rPr lang="fr-FR" sz="4400" dirty="0" smtClean="0">
                <a:solidFill>
                  <a:schemeClr val="tx2"/>
                </a:solidFill>
                <a:latin typeface="+mj-lt"/>
                <a:cs typeface="+mn-cs"/>
              </a:rPr>
              <a:t>?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4400" dirty="0" err="1" smtClean="0">
                <a:solidFill>
                  <a:schemeClr val="tx2"/>
                </a:solidFill>
                <a:latin typeface="+mj-lt"/>
                <a:cs typeface="+mn-cs"/>
              </a:rPr>
              <a:t>Why</a:t>
            </a:r>
            <a:r>
              <a:rPr lang="fr-FR" sz="4400" dirty="0" smtClean="0">
                <a:solidFill>
                  <a:schemeClr val="tx2"/>
                </a:solidFill>
                <a:latin typeface="+mj-lt"/>
                <a:cs typeface="+mn-cs"/>
              </a:rPr>
              <a:t>?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4400" dirty="0" smtClean="0">
                <a:solidFill>
                  <a:schemeClr val="tx2"/>
                </a:solidFill>
                <a:latin typeface="+mj-lt"/>
                <a:cs typeface="+mn-cs"/>
              </a:rPr>
              <a:t>How?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4400" dirty="0" smtClean="0">
                <a:solidFill>
                  <a:schemeClr val="tx2"/>
                </a:solidFill>
                <a:latin typeface="+mj-lt"/>
                <a:cs typeface="+mn-cs"/>
              </a:rPr>
              <a:t>So </a:t>
            </a:r>
            <a:r>
              <a:rPr lang="fr-FR" sz="4400" dirty="0" err="1" smtClean="0">
                <a:solidFill>
                  <a:schemeClr val="tx2"/>
                </a:solidFill>
                <a:latin typeface="+mj-lt"/>
                <a:cs typeface="+mn-cs"/>
              </a:rPr>
              <a:t>what</a:t>
            </a:r>
            <a:r>
              <a:rPr lang="fr-FR" sz="4400" dirty="0" smtClean="0">
                <a:solidFill>
                  <a:schemeClr val="tx2"/>
                </a:solidFill>
                <a:latin typeface="+mj-lt"/>
                <a:cs typeface="+mn-cs"/>
              </a:rPr>
              <a:t>?</a:t>
            </a:r>
          </a:p>
          <a:p>
            <a:pPr marL="1800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36788" algn="l"/>
                <a:tab pos="3952875" algn="l"/>
                <a:tab pos="5740400" algn="l"/>
              </a:tabLst>
              <a:defRPr/>
            </a:pPr>
            <a:endParaRPr lang="fr-FR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14375" y="2928938"/>
            <a:ext cx="7715250" cy="2000250"/>
          </a:xfrm>
        </p:spPr>
        <p:txBody>
          <a:bodyPr anchor="t"/>
          <a:lstStyle/>
          <a:p>
            <a:pPr algn="ctr" eaLnBrk="1" hangingPunct="1"/>
            <a:r>
              <a:rPr lang="fr-FR" sz="8800" smtClean="0"/>
              <a:t>What?</a:t>
            </a:r>
            <a:endParaRPr lang="fr-FR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History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929190" y="3643314"/>
            <a:ext cx="3931200" cy="294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3000379" y="2071688"/>
            <a:ext cx="2143125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spc="-3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</a:t>
            </a:r>
            <a:r>
              <a:rPr lang="fr-FR" sz="3200" spc="-3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uropean</a:t>
            </a:r>
            <a:endParaRPr lang="en-GB" sz="3200" spc="-3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r>
              <a:rPr lang="en-GB" sz="32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ouncil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N</a:t>
            </a:r>
            <a:r>
              <a:rPr lang="en-GB" sz="32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uclear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r>
              <a:rPr lang="en-GB" sz="32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esearch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42875" y="2071688"/>
            <a:ext cx="32146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400" spc="-300" dirty="0">
                <a:latin typeface="Calibri" pitchFamily="34" charset="0"/>
              </a:rPr>
              <a:t>C</a:t>
            </a:r>
            <a:r>
              <a:rPr lang="fr-FR" sz="3200" spc="-300" dirty="0">
                <a:latin typeface="Calibri" pitchFamily="34" charset="0"/>
              </a:rPr>
              <a:t>onseil</a:t>
            </a:r>
            <a:br>
              <a:rPr lang="fr-FR" sz="3200" spc="-300" dirty="0">
                <a:latin typeface="Calibri" pitchFamily="34" charset="0"/>
              </a:rPr>
            </a:br>
            <a:r>
              <a:rPr lang="fr-FR" sz="4400" spc="-300" dirty="0" err="1">
                <a:latin typeface="Calibri" pitchFamily="34" charset="0"/>
              </a:rPr>
              <a:t>E</a:t>
            </a:r>
            <a:r>
              <a:rPr lang="fr-FR" sz="3200" spc="-300" dirty="0" err="1">
                <a:latin typeface="Calibri" pitchFamily="34" charset="0"/>
              </a:rPr>
              <a:t>uropé</a:t>
            </a:r>
            <a:r>
              <a:rPr lang="en-GB" sz="3200" spc="-300" dirty="0">
                <a:latin typeface="Calibri" pitchFamily="34" charset="0"/>
              </a:rPr>
              <a:t>en pour la</a:t>
            </a:r>
            <a:br>
              <a:rPr lang="en-GB" sz="3200" spc="-300" dirty="0">
                <a:latin typeface="Calibri" pitchFamily="34" charset="0"/>
              </a:rPr>
            </a:br>
            <a:r>
              <a:rPr lang="en-GB" sz="4400" spc="-300" dirty="0" err="1">
                <a:latin typeface="Calibri" pitchFamily="34" charset="0"/>
              </a:rPr>
              <a:t>R</a:t>
            </a:r>
            <a:r>
              <a:rPr lang="en-GB" sz="3200" spc="-300" dirty="0" err="1">
                <a:latin typeface="Calibri" pitchFamily="34" charset="0"/>
              </a:rPr>
              <a:t>echerche</a:t>
            </a:r>
            <a:r>
              <a:rPr lang="en-GB" sz="3200" spc="-300" dirty="0">
                <a:latin typeface="Calibri" pitchFamily="34" charset="0"/>
              </a:rPr>
              <a:t/>
            </a:r>
            <a:br>
              <a:rPr lang="en-GB" sz="3200" spc="-300" dirty="0">
                <a:latin typeface="Calibri" pitchFamily="34" charset="0"/>
              </a:rPr>
            </a:br>
            <a:r>
              <a:rPr lang="en-GB" sz="4400" spc="-300" dirty="0" err="1">
                <a:latin typeface="Calibri" pitchFamily="34" charset="0"/>
              </a:rPr>
              <a:t>N</a:t>
            </a:r>
            <a:r>
              <a:rPr lang="en-GB" sz="3200" spc="-300" dirty="0" err="1">
                <a:latin typeface="Calibri" pitchFamily="34" charset="0"/>
              </a:rPr>
              <a:t>ucl</a:t>
            </a:r>
            <a:r>
              <a:rPr lang="fr-FR" sz="3200" spc="-300" dirty="0">
                <a:latin typeface="Calibri" pitchFamily="34" charset="0"/>
              </a:rPr>
              <a:t>é</a:t>
            </a:r>
            <a:r>
              <a:rPr lang="en-GB" sz="3200" spc="-300" dirty="0" err="1">
                <a:latin typeface="Calibri" pitchFamily="34" charset="0"/>
              </a:rPr>
              <a:t>aire</a:t>
            </a:r>
            <a:endParaRPr lang="en-GB" sz="3200" spc="-300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00385" y="2071688"/>
            <a:ext cx="3071813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spc="-3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</a:t>
            </a:r>
            <a:r>
              <a:rPr lang="fr-FR" sz="3200" spc="-3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uropean</a:t>
            </a:r>
            <a:endParaRPr lang="en-GB" sz="3200" spc="-3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spc="-300" dirty="0">
                <a:solidFill>
                  <a:srgbClr val="FF0000"/>
                </a:solidFill>
                <a:latin typeface="+mn-lt"/>
                <a:cs typeface="+mn-cs"/>
              </a:rPr>
              <a:t>O</a:t>
            </a:r>
            <a:r>
              <a:rPr lang="en-GB" sz="3200" spc="-300" dirty="0">
                <a:solidFill>
                  <a:srgbClr val="FF0000"/>
                </a:solidFill>
                <a:latin typeface="+mn-lt"/>
                <a:cs typeface="+mn-cs"/>
              </a:rPr>
              <a:t>rganization</a:t>
            </a:r>
            <a:r>
              <a:rPr lang="en-GB" sz="32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N</a:t>
            </a:r>
            <a:r>
              <a:rPr lang="en-GB" sz="32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uclear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r>
              <a:rPr lang="en-GB" sz="3200" spc="-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esearch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42875" y="2071688"/>
            <a:ext cx="2857489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400" spc="-300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fr-FR" sz="3200" spc="-300" dirty="0">
                <a:solidFill>
                  <a:srgbClr val="FF0000"/>
                </a:solidFill>
                <a:latin typeface="Calibri" pitchFamily="34" charset="0"/>
              </a:rPr>
              <a:t>rganisation</a:t>
            </a:r>
            <a:r>
              <a:rPr lang="fr-FR" sz="3200" spc="-300" dirty="0">
                <a:latin typeface="Calibri" pitchFamily="34" charset="0"/>
              </a:rPr>
              <a:t/>
            </a:r>
            <a:br>
              <a:rPr lang="fr-FR" sz="3200" spc="-300" dirty="0">
                <a:latin typeface="Calibri" pitchFamily="34" charset="0"/>
              </a:rPr>
            </a:br>
            <a:r>
              <a:rPr lang="fr-FR" sz="4400" spc="-300" dirty="0" err="1">
                <a:latin typeface="Calibri" pitchFamily="34" charset="0"/>
              </a:rPr>
              <a:t>E</a:t>
            </a:r>
            <a:r>
              <a:rPr lang="fr-FR" sz="3200" spc="-300" dirty="0" err="1">
                <a:latin typeface="Calibri" pitchFamily="34" charset="0"/>
              </a:rPr>
              <a:t>uropé</a:t>
            </a:r>
            <a:r>
              <a:rPr lang="en-GB" sz="3200" spc="-300" dirty="0" err="1">
                <a:latin typeface="Calibri" pitchFamily="34" charset="0"/>
              </a:rPr>
              <a:t>enne</a:t>
            </a:r>
            <a:r>
              <a:rPr lang="en-GB" sz="3200" spc="-300" dirty="0">
                <a:latin typeface="Calibri" pitchFamily="34" charset="0"/>
              </a:rPr>
              <a:t> pour la</a:t>
            </a:r>
            <a:br>
              <a:rPr lang="en-GB" sz="3200" spc="-300" dirty="0">
                <a:latin typeface="Calibri" pitchFamily="34" charset="0"/>
              </a:rPr>
            </a:br>
            <a:r>
              <a:rPr lang="en-GB" sz="4400" spc="-300" dirty="0" err="1">
                <a:latin typeface="Calibri" pitchFamily="34" charset="0"/>
              </a:rPr>
              <a:t>R</a:t>
            </a:r>
            <a:r>
              <a:rPr lang="en-GB" sz="3200" spc="-300" dirty="0" err="1">
                <a:latin typeface="Calibri" pitchFamily="34" charset="0"/>
              </a:rPr>
              <a:t>echerche</a:t>
            </a:r>
            <a:r>
              <a:rPr lang="en-GB" sz="3200" spc="-300" dirty="0">
                <a:latin typeface="Calibri" pitchFamily="34" charset="0"/>
              </a:rPr>
              <a:t/>
            </a:r>
            <a:br>
              <a:rPr lang="en-GB" sz="3200" spc="-300" dirty="0">
                <a:latin typeface="Calibri" pitchFamily="34" charset="0"/>
              </a:rPr>
            </a:br>
            <a:r>
              <a:rPr lang="en-GB" sz="4400" spc="-300" dirty="0" err="1">
                <a:latin typeface="Calibri" pitchFamily="34" charset="0"/>
              </a:rPr>
              <a:t>N</a:t>
            </a:r>
            <a:r>
              <a:rPr lang="en-GB" sz="3200" spc="-300" dirty="0" err="1">
                <a:latin typeface="Calibri" pitchFamily="34" charset="0"/>
              </a:rPr>
              <a:t>ucl</a:t>
            </a:r>
            <a:r>
              <a:rPr lang="fr-FR" sz="3200" spc="-300" dirty="0">
                <a:latin typeface="Calibri" pitchFamily="34" charset="0"/>
              </a:rPr>
              <a:t>é</a:t>
            </a:r>
            <a:r>
              <a:rPr lang="en-GB" sz="3200" spc="-300" dirty="0" err="1">
                <a:latin typeface="Calibri" pitchFamily="34" charset="0"/>
              </a:rPr>
              <a:t>aire</a:t>
            </a:r>
            <a:endParaRPr lang="en-GB" sz="3200" spc="-300" dirty="0">
              <a:latin typeface="Calibri" pitchFamily="34" charset="0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2875" y="928688"/>
            <a:ext cx="7358063" cy="785812"/>
          </a:xfrm>
        </p:spPr>
        <p:txBody>
          <a:bodyPr anchor="t"/>
          <a:lstStyle/>
          <a:p>
            <a:pPr eaLnBrk="1" hangingPunct="1"/>
            <a:r>
              <a:rPr lang="fr-FR" sz="4400" smtClean="0"/>
              <a:t>What means «         »?</a:t>
            </a:r>
            <a:endParaRPr lang="fr-FR" smtClean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4388" y="928688"/>
            <a:ext cx="1431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CERN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54388" y="928688"/>
            <a:ext cx="485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40138" y="928688"/>
            <a:ext cx="460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35413" y="928688"/>
            <a:ext cx="4905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33863" y="928688"/>
            <a:ext cx="5492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chemeClr val="tx2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5074" y="928670"/>
            <a:ext cx="27146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1952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15074" y="928670"/>
            <a:ext cx="2679700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1954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214282" y="5572140"/>
            <a:ext cx="4000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2800" i="1" dirty="0" err="1">
                <a:solidFill>
                  <a:srgbClr val="376092"/>
                </a:solidFill>
                <a:latin typeface="+mj-lt"/>
                <a:ea typeface="+mj-ea"/>
                <a:cs typeface="+mj-cs"/>
              </a:rPr>
              <a:t>European</a:t>
            </a:r>
            <a:r>
              <a:rPr lang="fr-FR" sz="2800" i="1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i="1" dirty="0" err="1">
                <a:solidFill>
                  <a:srgbClr val="376092"/>
                </a:solidFill>
                <a:latin typeface="+mj-lt"/>
                <a:ea typeface="+mj-ea"/>
                <a:cs typeface="+mj-cs"/>
              </a:rPr>
              <a:t>Laboratory</a:t>
            </a:r>
            <a:endParaRPr lang="fr-FR" sz="2800" i="1" dirty="0">
              <a:solidFill>
                <a:srgbClr val="37609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fr-FR" sz="2800" i="1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fr-FR" sz="2800" i="1" dirty="0" err="1">
                <a:solidFill>
                  <a:srgbClr val="376092"/>
                </a:solidFill>
                <a:latin typeface="+mj-lt"/>
                <a:ea typeface="+mj-ea"/>
                <a:cs typeface="+mj-cs"/>
              </a:rPr>
              <a:t>Particle</a:t>
            </a:r>
            <a:r>
              <a:rPr lang="fr-FR" sz="2800" i="1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i="1" dirty="0" err="1">
                <a:solidFill>
                  <a:srgbClr val="376092"/>
                </a:solidFill>
                <a:latin typeface="+mj-lt"/>
                <a:ea typeface="+mj-ea"/>
                <a:cs typeface="+mj-cs"/>
              </a:rPr>
              <a:t>Physics</a:t>
            </a:r>
            <a:endParaRPr lang="fr-FR" i="1" dirty="0">
              <a:solidFill>
                <a:srgbClr val="37609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" name="History1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929190" y="3643314"/>
            <a:ext cx="3931200" cy="294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-0.32708 0.171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5648 L -0.35694 0.2666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1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6712 L -0.3908 0.3611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1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5648 L -0.42673 0.455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473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944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vide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</p:childTnLst>
        </p:cTn>
      </p:par>
    </p:tnLst>
    <p:bldLst>
      <p:bldP spid="19" grpId="0"/>
      <p:bldP spid="19" grpId="1"/>
      <p:bldP spid="20" grpId="0" build="allAtOnce"/>
      <p:bldP spid="18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928813"/>
            <a:ext cx="57943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42875" y="928688"/>
            <a:ext cx="9001125" cy="785812"/>
          </a:xfrm>
        </p:spPr>
        <p:txBody>
          <a:bodyPr anchor="t"/>
          <a:lstStyle/>
          <a:p>
            <a:pPr eaLnBrk="1" hangingPunct="1"/>
            <a:r>
              <a:rPr lang="fr-FR" smtClean="0"/>
              <a:t>The </a:t>
            </a:r>
            <a:r>
              <a:rPr lang="fr-FR" smtClean="0">
                <a:solidFill>
                  <a:srgbClr val="FF0000"/>
                </a:solidFill>
              </a:rPr>
              <a:t>largest</a:t>
            </a:r>
            <a:r>
              <a:rPr lang="fr-FR" smtClean="0"/>
              <a:t> particle physics lab in the world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313" y="5357813"/>
            <a:ext cx="4000500" cy="14287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80000" indent="-266700" fontAlgn="auto">
              <a:spcBef>
                <a:spcPts val="0"/>
              </a:spcBef>
              <a:spcAft>
                <a:spcPts val="0"/>
              </a:spcAft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2400" dirty="0" err="1">
                <a:solidFill>
                  <a:schemeClr val="tx2"/>
                </a:solidFill>
                <a:latin typeface="+mn-lt"/>
                <a:cs typeface="+mn-cs"/>
              </a:rPr>
              <a:t>Twenty</a:t>
            </a:r>
            <a:r>
              <a:rPr lang="fr-FR" sz="24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  <a:cs typeface="+mn-cs"/>
              </a:rPr>
              <a:t>Member</a:t>
            </a:r>
            <a:r>
              <a:rPr lang="fr-FR" sz="2400" dirty="0">
                <a:solidFill>
                  <a:schemeClr val="tx2"/>
                </a:solidFill>
                <a:latin typeface="+mn-lt"/>
                <a:cs typeface="+mn-cs"/>
              </a:rPr>
              <a:t> States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236788" algn="l"/>
                <a:tab pos="3952875" algn="l"/>
                <a:tab pos="5740400" algn="l"/>
              </a:tabLst>
              <a:defRPr/>
            </a:pPr>
            <a:r>
              <a:rPr lang="fr-FR" sz="1100" dirty="0">
                <a:solidFill>
                  <a:schemeClr val="tx2"/>
                </a:solidFill>
                <a:latin typeface="+mn-lt"/>
                <a:cs typeface="+mn-cs"/>
              </a:rPr>
              <a:t/>
            </a:r>
            <a:br>
              <a:rPr lang="fr-FR" sz="1100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fr-FR" sz="1500" dirty="0" err="1">
                <a:latin typeface="+mn-lt"/>
                <a:cs typeface="+mn-cs"/>
              </a:rPr>
              <a:t>Austria</a:t>
            </a:r>
            <a:r>
              <a:rPr lang="fr-FR" sz="1500" dirty="0">
                <a:latin typeface="+mn-lt"/>
                <a:cs typeface="+mn-cs"/>
              </a:rPr>
              <a:t>, </a:t>
            </a:r>
            <a:r>
              <a:rPr lang="fr-FR" sz="1500" dirty="0" err="1">
                <a:latin typeface="+mn-lt"/>
                <a:cs typeface="+mn-cs"/>
              </a:rPr>
              <a:t>Belgium</a:t>
            </a:r>
            <a:r>
              <a:rPr lang="fr-FR" sz="1500" dirty="0">
                <a:latin typeface="+mn-lt"/>
                <a:cs typeface="+mn-cs"/>
              </a:rPr>
              <a:t>, </a:t>
            </a:r>
            <a:r>
              <a:rPr lang="fr-FR" sz="1500" dirty="0" err="1">
                <a:latin typeface="+mn-lt"/>
                <a:cs typeface="+mn-cs"/>
              </a:rPr>
              <a:t>Bulgaria</a:t>
            </a:r>
            <a:r>
              <a:rPr lang="fr-FR" sz="1500" dirty="0">
                <a:latin typeface="+mn-lt"/>
                <a:cs typeface="+mn-cs"/>
              </a:rPr>
              <a:t>, </a:t>
            </a:r>
            <a:r>
              <a:rPr lang="fr-FR" sz="1500" dirty="0" err="1">
                <a:latin typeface="+mn-lt"/>
                <a:cs typeface="+mn-cs"/>
              </a:rPr>
              <a:t>Czech</a:t>
            </a:r>
            <a:r>
              <a:rPr lang="fr-FR" sz="1500" dirty="0">
                <a:latin typeface="+mn-lt"/>
                <a:cs typeface="+mn-cs"/>
              </a:rPr>
              <a:t> </a:t>
            </a:r>
            <a:r>
              <a:rPr lang="fr-FR" sz="1500" dirty="0" err="1">
                <a:latin typeface="+mn-lt"/>
                <a:cs typeface="+mn-cs"/>
              </a:rPr>
              <a:t>Republic</a:t>
            </a:r>
            <a:r>
              <a:rPr lang="fr-FR" sz="1500" dirty="0">
                <a:latin typeface="+mn-lt"/>
                <a:cs typeface="+mn-cs"/>
              </a:rPr>
              <a:t>, </a:t>
            </a:r>
            <a:r>
              <a:rPr lang="fr-FR" sz="1500" dirty="0" err="1">
                <a:latin typeface="+mn-lt"/>
                <a:cs typeface="+mn-cs"/>
              </a:rPr>
              <a:t>Denmark</a:t>
            </a:r>
            <a:r>
              <a:rPr lang="fr-FR" sz="1500" dirty="0">
                <a:latin typeface="+mn-lt"/>
                <a:cs typeface="+mn-cs"/>
              </a:rPr>
              <a:t>, </a:t>
            </a:r>
            <a:r>
              <a:rPr lang="fr-FR" sz="1500" dirty="0" err="1">
                <a:latin typeface="+mn-lt"/>
                <a:cs typeface="+mn-cs"/>
              </a:rPr>
              <a:t>Finland</a:t>
            </a:r>
            <a:r>
              <a:rPr lang="fr-FR" sz="1500" dirty="0">
                <a:latin typeface="+mn-lt"/>
                <a:cs typeface="+mn-cs"/>
              </a:rPr>
              <a:t>, France, Germany, </a:t>
            </a:r>
            <a:r>
              <a:rPr lang="fr-FR" sz="1500" dirty="0" err="1">
                <a:latin typeface="+mn-lt"/>
                <a:cs typeface="+mn-cs"/>
              </a:rPr>
              <a:t>Greece</a:t>
            </a:r>
            <a:r>
              <a:rPr lang="fr-FR" sz="1500" dirty="0">
                <a:latin typeface="+mn-lt"/>
                <a:cs typeface="+mn-cs"/>
              </a:rPr>
              <a:t>, </a:t>
            </a:r>
            <a:r>
              <a:rPr lang="fr-FR" sz="1500" dirty="0" err="1">
                <a:latin typeface="+mn-lt"/>
                <a:cs typeface="+mn-cs"/>
              </a:rPr>
              <a:t>Italy</a:t>
            </a:r>
            <a:r>
              <a:rPr lang="fr-FR" sz="1500" dirty="0">
                <a:latin typeface="+mn-lt"/>
                <a:cs typeface="+mn-cs"/>
              </a:rPr>
              <a:t>, </a:t>
            </a:r>
            <a:r>
              <a:rPr lang="fr-FR" sz="1500" dirty="0" err="1">
                <a:latin typeface="+mn-lt"/>
                <a:cs typeface="+mn-cs"/>
              </a:rPr>
              <a:t>Hungary</a:t>
            </a:r>
            <a:r>
              <a:rPr lang="fr-FR" sz="1500" dirty="0">
                <a:latin typeface="+mn-lt"/>
                <a:cs typeface="+mn-cs"/>
              </a:rPr>
              <a:t>, </a:t>
            </a:r>
            <a:r>
              <a:rPr lang="fr-FR" sz="1500" dirty="0" err="1">
                <a:latin typeface="+mn-lt"/>
                <a:cs typeface="+mn-cs"/>
              </a:rPr>
              <a:t>Netherlands</a:t>
            </a:r>
            <a:r>
              <a:rPr lang="fr-FR" sz="1500" dirty="0">
                <a:latin typeface="+mn-lt"/>
                <a:cs typeface="+mn-cs"/>
              </a:rPr>
              <a:t>, </a:t>
            </a:r>
            <a:r>
              <a:rPr lang="fr-FR" sz="1500" dirty="0" err="1">
                <a:latin typeface="+mn-lt"/>
                <a:cs typeface="+mn-cs"/>
              </a:rPr>
              <a:t>Norway</a:t>
            </a:r>
            <a:r>
              <a:rPr lang="fr-FR" sz="1500" dirty="0">
                <a:latin typeface="+mn-lt"/>
                <a:cs typeface="+mn-cs"/>
              </a:rPr>
              <a:t>, </a:t>
            </a:r>
            <a:r>
              <a:rPr lang="fr-FR" sz="1500" dirty="0" err="1">
                <a:latin typeface="+mn-lt"/>
                <a:cs typeface="+mn-cs"/>
              </a:rPr>
              <a:t>Poland,Portugal</a:t>
            </a:r>
            <a:r>
              <a:rPr lang="fr-FR" sz="1500" dirty="0">
                <a:latin typeface="+mn-lt"/>
                <a:cs typeface="+mn-cs"/>
              </a:rPr>
              <a:t>, </a:t>
            </a:r>
            <a:r>
              <a:rPr lang="fr-FR" sz="1500" dirty="0" err="1">
                <a:latin typeface="+mn-lt"/>
                <a:cs typeface="+mn-cs"/>
              </a:rPr>
              <a:t>Slovakia</a:t>
            </a:r>
            <a:r>
              <a:rPr lang="fr-FR" sz="1500" dirty="0">
                <a:latin typeface="+mn-lt"/>
                <a:cs typeface="+mn-cs"/>
              </a:rPr>
              <a:t>, Spain, </a:t>
            </a:r>
            <a:r>
              <a:rPr lang="fr-FR" sz="1500" dirty="0" err="1">
                <a:latin typeface="+mn-lt"/>
                <a:cs typeface="+mn-cs"/>
              </a:rPr>
              <a:t>Sweden</a:t>
            </a:r>
            <a:r>
              <a:rPr lang="fr-FR" sz="1500" dirty="0">
                <a:latin typeface="+mn-lt"/>
                <a:cs typeface="+mn-cs"/>
              </a:rPr>
              <a:t>, </a:t>
            </a:r>
            <a:r>
              <a:rPr lang="fr-FR" sz="1500" dirty="0" err="1">
                <a:latin typeface="+mn-lt"/>
                <a:cs typeface="+mn-cs"/>
              </a:rPr>
              <a:t>Switzerland</a:t>
            </a:r>
            <a:r>
              <a:rPr lang="fr-FR" sz="1500" dirty="0">
                <a:latin typeface="+mn-lt"/>
                <a:cs typeface="+mn-cs"/>
              </a:rPr>
              <a:t>, United </a:t>
            </a:r>
            <a:r>
              <a:rPr lang="fr-FR" sz="1500" dirty="0" err="1">
                <a:latin typeface="+mn-lt"/>
                <a:cs typeface="+mn-cs"/>
              </a:rPr>
              <a:t>Kingdom</a:t>
            </a:r>
            <a:endParaRPr lang="fr-FR" sz="1500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3" y="1722438"/>
            <a:ext cx="2017712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400" dirty="0" err="1">
                <a:solidFill>
                  <a:schemeClr val="tx2"/>
                </a:solidFill>
                <a:latin typeface="Calibri" pitchFamily="34" charset="0"/>
              </a:rPr>
              <a:t>Annual</a:t>
            </a:r>
            <a:r>
              <a:rPr lang="fr-FR" sz="2400" dirty="0">
                <a:solidFill>
                  <a:schemeClr val="tx2"/>
                </a:solidFill>
                <a:latin typeface="Calibri" pitchFamily="34" charset="0"/>
              </a:rPr>
              <a:t> budget</a:t>
            </a:r>
            <a:r>
              <a:rPr lang="fr-FR" b="1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fr-FR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fr-FR" sz="1400" dirty="0" smtClean="0">
                <a:latin typeface="Calibri" pitchFamily="34" charset="0"/>
              </a:rPr>
              <a:t>in 2007</a:t>
            </a:r>
            <a:r>
              <a:rPr lang="fr-FR" b="1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fr-FR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fr-FR" sz="1400" dirty="0" smtClean="0">
                <a:latin typeface="Calibri" pitchFamily="34" charset="0"/>
              </a:rPr>
              <a:t>982 MCHF (610 MEUR)</a:t>
            </a:r>
            <a:endParaRPr lang="fr-FR" sz="14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fr-FR" sz="1400" i="1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fr-FR" sz="1400" i="1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fr-FR" sz="1400" i="1" dirty="0" err="1">
                <a:latin typeface="Calibri" pitchFamily="34" charset="0"/>
              </a:rPr>
              <a:t>External</a:t>
            </a:r>
            <a:r>
              <a:rPr lang="fr-FR" sz="1400" i="1" dirty="0">
                <a:latin typeface="Calibri" pitchFamily="34" charset="0"/>
              </a:rPr>
              <a:t> </a:t>
            </a:r>
            <a:r>
              <a:rPr lang="fr-FR" sz="1400" i="1" dirty="0" err="1">
                <a:latin typeface="Calibri" pitchFamily="34" charset="0"/>
              </a:rPr>
              <a:t>funding</a:t>
            </a:r>
            <a:r>
              <a:rPr lang="fr-FR" sz="1400" i="1" dirty="0">
                <a:latin typeface="Calibri" pitchFamily="34" charset="0"/>
              </a:rPr>
              <a:t/>
            </a:r>
            <a:br>
              <a:rPr lang="fr-FR" sz="1400" i="1" dirty="0">
                <a:latin typeface="Calibri" pitchFamily="34" charset="0"/>
              </a:rPr>
            </a:br>
            <a:r>
              <a:rPr lang="fr-FR" sz="1400" i="1" dirty="0">
                <a:latin typeface="Calibri" pitchFamily="34" charset="0"/>
              </a:rPr>
              <a:t>for </a:t>
            </a:r>
            <a:r>
              <a:rPr lang="fr-FR" sz="1400" i="1" dirty="0" err="1">
                <a:latin typeface="Calibri" pitchFamily="34" charset="0"/>
              </a:rPr>
              <a:t>experiments</a:t>
            </a:r>
            <a:endParaRPr lang="fr-FR" sz="1400" i="1" dirty="0"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286250" y="5357813"/>
            <a:ext cx="4643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266700" algn="r">
              <a:tabLst>
                <a:tab pos="2236788" algn="l"/>
                <a:tab pos="3952875" algn="l"/>
                <a:tab pos="5740400" algn="l"/>
              </a:tabLst>
            </a:pPr>
            <a:r>
              <a:rPr lang="fr-FR" sz="2200">
                <a:solidFill>
                  <a:schemeClr val="tx2"/>
                </a:solidFill>
                <a:latin typeface="Calibri" pitchFamily="34" charset="0"/>
              </a:rPr>
              <a:t>Eight Observer States</a:t>
            </a:r>
            <a:r>
              <a:rPr lang="fr-FR" sz="140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fr-FR" sz="1400">
                <a:solidFill>
                  <a:schemeClr val="tx2"/>
                </a:solidFill>
                <a:latin typeface="Calibri" pitchFamily="34" charset="0"/>
              </a:rPr>
            </a:br>
            <a:r>
              <a:rPr lang="fr-FR" sz="100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fr-FR" sz="1000">
                <a:solidFill>
                  <a:schemeClr val="tx2"/>
                </a:solidFill>
                <a:latin typeface="Calibri" pitchFamily="34" charset="0"/>
              </a:rPr>
            </a:br>
            <a:r>
              <a:rPr lang="fr-FR" sz="1400">
                <a:latin typeface="Calibri" pitchFamily="34" charset="0"/>
              </a:rPr>
              <a:t>European Commission, USA, Russian Federation,</a:t>
            </a:r>
            <a:br>
              <a:rPr lang="fr-FR" sz="1400">
                <a:latin typeface="Calibri" pitchFamily="34" charset="0"/>
              </a:rPr>
            </a:br>
            <a:r>
              <a:rPr lang="fr-FR" sz="1400">
                <a:latin typeface="Calibri" pitchFamily="34" charset="0"/>
              </a:rPr>
              <a:t>India, Israel, Japan, Turkey, UNESCO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86625" y="1714500"/>
            <a:ext cx="17145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542925" algn="l"/>
              </a:tabLst>
            </a:pPr>
            <a:r>
              <a:rPr lang="fr-FR" sz="2400" dirty="0">
                <a:solidFill>
                  <a:schemeClr val="tx2"/>
                </a:solidFill>
                <a:latin typeface="Calibri" pitchFamily="34" charset="0"/>
              </a:rPr>
              <a:t>People</a:t>
            </a:r>
            <a:endParaRPr lang="fr-FR" b="1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  <a:tabLst>
                <a:tab pos="542925" algn="l"/>
              </a:tabLst>
            </a:pPr>
            <a:r>
              <a:rPr lang="fr-FR" sz="1400" dirty="0" smtClean="0">
                <a:latin typeface="Calibri" pitchFamily="34" charset="0"/>
              </a:rPr>
              <a:t>2415</a:t>
            </a:r>
            <a:r>
              <a:rPr lang="fr-FR" sz="1400" dirty="0">
                <a:latin typeface="Calibri" pitchFamily="34" charset="0"/>
              </a:rPr>
              <a:t>	Staff</a:t>
            </a:r>
            <a:br>
              <a:rPr lang="fr-FR" sz="1400" dirty="0">
                <a:latin typeface="Calibri" pitchFamily="34" charset="0"/>
              </a:rPr>
            </a:br>
            <a:r>
              <a:rPr lang="fr-FR" sz="1400" dirty="0" smtClean="0">
                <a:latin typeface="Calibri" pitchFamily="34" charset="0"/>
              </a:rPr>
              <a:t>730</a:t>
            </a:r>
            <a:r>
              <a:rPr lang="fr-FR" sz="1400" dirty="0">
                <a:latin typeface="Calibri" pitchFamily="34" charset="0"/>
              </a:rPr>
              <a:t>	</a:t>
            </a:r>
            <a:r>
              <a:rPr lang="fr-FR" sz="1400" dirty="0" err="1">
                <a:latin typeface="Calibri" pitchFamily="34" charset="0"/>
              </a:rPr>
              <a:t>Fellows</a:t>
            </a:r>
            <a:r>
              <a:rPr lang="fr-FR" sz="1400" dirty="0">
                <a:latin typeface="Calibri" pitchFamily="34" charset="0"/>
              </a:rPr>
              <a:t> and 	</a:t>
            </a:r>
            <a:r>
              <a:rPr lang="fr-FR" sz="1400" dirty="0" err="1">
                <a:latin typeface="Calibri" pitchFamily="34" charset="0"/>
              </a:rPr>
              <a:t>associates</a:t>
            </a:r>
            <a:r>
              <a:rPr lang="fr-FR" sz="1400" dirty="0">
                <a:latin typeface="Calibri" pitchFamily="34" charset="0"/>
              </a:rPr>
              <a:t/>
            </a:r>
            <a:br>
              <a:rPr lang="fr-FR" sz="1400" dirty="0">
                <a:latin typeface="Calibri" pitchFamily="34" charset="0"/>
              </a:rPr>
            </a:br>
            <a:r>
              <a:rPr lang="fr-FR" sz="1400" dirty="0">
                <a:latin typeface="Calibri" pitchFamily="34" charset="0"/>
              </a:rPr>
              <a:t>200	</a:t>
            </a:r>
            <a:r>
              <a:rPr lang="fr-FR" sz="1400" dirty="0" err="1">
                <a:latin typeface="Calibri" pitchFamily="34" charset="0"/>
              </a:rPr>
              <a:t>Students</a:t>
            </a:r>
            <a:r>
              <a:rPr lang="fr-FR" sz="1400" dirty="0">
                <a:latin typeface="Calibri" pitchFamily="34" charset="0"/>
              </a:rPr>
              <a:t/>
            </a:r>
            <a:br>
              <a:rPr lang="fr-FR" sz="1400" dirty="0">
                <a:latin typeface="Calibri" pitchFamily="34" charset="0"/>
              </a:rPr>
            </a:br>
            <a:r>
              <a:rPr lang="fr-FR" sz="1400" dirty="0" smtClean="0">
                <a:latin typeface="Calibri" pitchFamily="34" charset="0"/>
              </a:rPr>
              <a:t>9133</a:t>
            </a:r>
            <a:r>
              <a:rPr lang="fr-FR" sz="1400" dirty="0">
                <a:latin typeface="Calibri" pitchFamily="34" charset="0"/>
              </a:rPr>
              <a:t>	</a:t>
            </a:r>
            <a:r>
              <a:rPr lang="fr-FR" sz="1400" dirty="0" err="1">
                <a:latin typeface="Calibri" pitchFamily="34" charset="0"/>
              </a:rPr>
              <a:t>Users</a:t>
            </a:r>
            <a:r>
              <a:rPr lang="fr-FR" sz="1400" dirty="0">
                <a:latin typeface="Calibri" pitchFamily="34" charset="0"/>
              </a:rPr>
              <a:t/>
            </a:r>
            <a:br>
              <a:rPr lang="fr-FR" sz="1400" dirty="0">
                <a:latin typeface="Calibri" pitchFamily="34" charset="0"/>
              </a:rPr>
            </a:br>
            <a:r>
              <a:rPr lang="fr-FR" sz="1400" dirty="0">
                <a:latin typeface="Calibri" pitchFamily="34" charset="0"/>
              </a:rPr>
              <a:t>2000	</a:t>
            </a:r>
            <a:r>
              <a:rPr lang="fr-FR" sz="1400" dirty="0" err="1">
                <a:latin typeface="Calibri" pitchFamily="34" charset="0"/>
              </a:rPr>
              <a:t>External</a:t>
            </a:r>
            <a:r>
              <a:rPr lang="fr-FR" sz="1400" dirty="0">
                <a:latin typeface="Calibri" pitchFamily="34" charset="0"/>
              </a:rPr>
              <a:t> </a:t>
            </a:r>
            <a:r>
              <a:rPr lang="fr-FR" sz="1400" dirty="0" err="1">
                <a:latin typeface="Calibri" pitchFamily="34" charset="0"/>
              </a:rPr>
              <a:t>Firm</a:t>
            </a:r>
            <a:endParaRPr lang="fr-FR" sz="1400" dirty="0">
              <a:latin typeface="Calibri" pitchFamily="34" charset="0"/>
            </a:endParaRPr>
          </a:p>
        </p:txBody>
      </p:sp>
      <p:pic>
        <p:nvPicPr>
          <p:cNvPr id="11269" name="Picture 5" descr="http://oldstersview.files.wordpress.com/2006/08/cup-of-coff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643188"/>
            <a:ext cx="8794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645174" y="2428868"/>
            <a:ext cx="5427156" cy="2928958"/>
            <a:chOff x="230188" y="1514475"/>
            <a:chExt cx="8580437" cy="46307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Freeform 559"/>
            <p:cNvSpPr>
              <a:spLocks/>
            </p:cNvSpPr>
            <p:nvPr/>
          </p:nvSpPr>
          <p:spPr bwMode="auto">
            <a:xfrm>
              <a:off x="4130675" y="2960688"/>
              <a:ext cx="109538" cy="169862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Freeform 560"/>
            <p:cNvSpPr>
              <a:spLocks/>
            </p:cNvSpPr>
            <p:nvPr/>
          </p:nvSpPr>
          <p:spPr bwMode="auto">
            <a:xfrm>
              <a:off x="4224338" y="2819400"/>
              <a:ext cx="185737" cy="358775"/>
            </a:xfrm>
            <a:custGeom>
              <a:avLst/>
              <a:gdLst>
                <a:gd name="T0" fmla="*/ 2147483647 w 96"/>
                <a:gd name="T1" fmla="*/ 2147483647 h 184"/>
                <a:gd name="T2" fmla="*/ 2147483647 w 96"/>
                <a:gd name="T3" fmla="*/ 2147483647 h 184"/>
                <a:gd name="T4" fmla="*/ 2147483647 w 96"/>
                <a:gd name="T5" fmla="*/ 2147483647 h 184"/>
                <a:gd name="T6" fmla="*/ 2147483647 w 96"/>
                <a:gd name="T7" fmla="*/ 2147483647 h 184"/>
                <a:gd name="T8" fmla="*/ 2147483647 w 96"/>
                <a:gd name="T9" fmla="*/ 2147483647 h 184"/>
                <a:gd name="T10" fmla="*/ 2147483647 w 96"/>
                <a:gd name="T11" fmla="*/ 2147483647 h 184"/>
                <a:gd name="T12" fmla="*/ 2147483647 w 96"/>
                <a:gd name="T13" fmla="*/ 2147483647 h 184"/>
                <a:gd name="T14" fmla="*/ 2147483647 w 96"/>
                <a:gd name="T15" fmla="*/ 2147483647 h 184"/>
                <a:gd name="T16" fmla="*/ 2147483647 w 96"/>
                <a:gd name="T17" fmla="*/ 2147483647 h 184"/>
                <a:gd name="T18" fmla="*/ 2147483647 w 96"/>
                <a:gd name="T19" fmla="*/ 2147483647 h 184"/>
                <a:gd name="T20" fmla="*/ 2147483647 w 96"/>
                <a:gd name="T21" fmla="*/ 2147483647 h 184"/>
                <a:gd name="T22" fmla="*/ 2147483647 w 96"/>
                <a:gd name="T23" fmla="*/ 2147483647 h 184"/>
                <a:gd name="T24" fmla="*/ 2147483647 w 96"/>
                <a:gd name="T25" fmla="*/ 2147483647 h 184"/>
                <a:gd name="T26" fmla="*/ 2147483647 w 96"/>
                <a:gd name="T27" fmla="*/ 2147483647 h 184"/>
                <a:gd name="T28" fmla="*/ 2147483647 w 96"/>
                <a:gd name="T29" fmla="*/ 2147483647 h 184"/>
                <a:gd name="T30" fmla="*/ 0 w 96"/>
                <a:gd name="T31" fmla="*/ 2147483647 h 184"/>
                <a:gd name="T32" fmla="*/ 0 w 96"/>
                <a:gd name="T33" fmla="*/ 2147483647 h 184"/>
                <a:gd name="T34" fmla="*/ 0 w 96"/>
                <a:gd name="T35" fmla="*/ 2147483647 h 184"/>
                <a:gd name="T36" fmla="*/ 0 w 96"/>
                <a:gd name="T37" fmla="*/ 2147483647 h 184"/>
                <a:gd name="T38" fmla="*/ 0 w 96"/>
                <a:gd name="T39" fmla="*/ 2147483647 h 184"/>
                <a:gd name="T40" fmla="*/ 2147483647 w 96"/>
                <a:gd name="T41" fmla="*/ 2147483647 h 184"/>
                <a:gd name="T42" fmla="*/ 2147483647 w 96"/>
                <a:gd name="T43" fmla="*/ 0 h 184"/>
                <a:gd name="T44" fmla="*/ 2147483647 w 96"/>
                <a:gd name="T45" fmla="*/ 0 h 184"/>
                <a:gd name="T46" fmla="*/ 2147483647 w 96"/>
                <a:gd name="T47" fmla="*/ 0 h 184"/>
                <a:gd name="T48" fmla="*/ 2147483647 w 96"/>
                <a:gd name="T49" fmla="*/ 2147483647 h 184"/>
                <a:gd name="T50" fmla="*/ 2147483647 w 96"/>
                <a:gd name="T51" fmla="*/ 2147483647 h 184"/>
                <a:gd name="T52" fmla="*/ 2147483647 w 96"/>
                <a:gd name="T53" fmla="*/ 2147483647 h 184"/>
                <a:gd name="T54" fmla="*/ 2147483647 w 96"/>
                <a:gd name="T55" fmla="*/ 2147483647 h 184"/>
                <a:gd name="T56" fmla="*/ 2147483647 w 96"/>
                <a:gd name="T57" fmla="*/ 2147483647 h 184"/>
                <a:gd name="T58" fmla="*/ 2147483647 w 96"/>
                <a:gd name="T59" fmla="*/ 2147483647 h 184"/>
                <a:gd name="T60" fmla="*/ 2147483647 w 96"/>
                <a:gd name="T61" fmla="*/ 2147483647 h 184"/>
                <a:gd name="T62" fmla="*/ 2147483647 w 96"/>
                <a:gd name="T63" fmla="*/ 2147483647 h 184"/>
                <a:gd name="T64" fmla="*/ 2147483647 w 96"/>
                <a:gd name="T65" fmla="*/ 2147483647 h 184"/>
                <a:gd name="T66" fmla="*/ 2147483647 w 96"/>
                <a:gd name="T67" fmla="*/ 2147483647 h 184"/>
                <a:gd name="T68" fmla="*/ 2147483647 w 96"/>
                <a:gd name="T69" fmla="*/ 2147483647 h 184"/>
                <a:gd name="T70" fmla="*/ 2147483647 w 96"/>
                <a:gd name="T71" fmla="*/ 2147483647 h 184"/>
                <a:gd name="T72" fmla="*/ 2147483647 w 96"/>
                <a:gd name="T73" fmla="*/ 2147483647 h 184"/>
                <a:gd name="T74" fmla="*/ 2147483647 w 96"/>
                <a:gd name="T75" fmla="*/ 2147483647 h 184"/>
                <a:gd name="T76" fmla="*/ 2147483647 w 96"/>
                <a:gd name="T77" fmla="*/ 2147483647 h 184"/>
                <a:gd name="T78" fmla="*/ 2147483647 w 96"/>
                <a:gd name="T79" fmla="*/ 2147483647 h 184"/>
                <a:gd name="T80" fmla="*/ 2147483647 w 96"/>
                <a:gd name="T81" fmla="*/ 2147483647 h 184"/>
                <a:gd name="T82" fmla="*/ 2147483647 w 96"/>
                <a:gd name="T83" fmla="*/ 2147483647 h 184"/>
                <a:gd name="T84" fmla="*/ 2147483647 w 96"/>
                <a:gd name="T85" fmla="*/ 2147483647 h 184"/>
                <a:gd name="T86" fmla="*/ 2147483647 w 96"/>
                <a:gd name="T87" fmla="*/ 2147483647 h 184"/>
                <a:gd name="T88" fmla="*/ 2147483647 w 96"/>
                <a:gd name="T89" fmla="*/ 2147483647 h 184"/>
                <a:gd name="T90" fmla="*/ 2147483647 w 96"/>
                <a:gd name="T91" fmla="*/ 2147483647 h 184"/>
                <a:gd name="T92" fmla="*/ 2147483647 w 96"/>
                <a:gd name="T93" fmla="*/ 2147483647 h 184"/>
                <a:gd name="T94" fmla="*/ 2147483647 w 96"/>
                <a:gd name="T95" fmla="*/ 2147483647 h 184"/>
                <a:gd name="T96" fmla="*/ 2147483647 w 96"/>
                <a:gd name="T97" fmla="*/ 2147483647 h 184"/>
                <a:gd name="T98" fmla="*/ 2147483647 w 96"/>
                <a:gd name="T99" fmla="*/ 2147483647 h 184"/>
                <a:gd name="T100" fmla="*/ 2147483647 w 96"/>
                <a:gd name="T101" fmla="*/ 2147483647 h 184"/>
                <a:gd name="T102" fmla="*/ 2147483647 w 96"/>
                <a:gd name="T103" fmla="*/ 2147483647 h 184"/>
                <a:gd name="T104" fmla="*/ 2147483647 w 96"/>
                <a:gd name="T105" fmla="*/ 2147483647 h 184"/>
                <a:gd name="T106" fmla="*/ 2147483647 w 96"/>
                <a:gd name="T107" fmla="*/ 2147483647 h 184"/>
                <a:gd name="T108" fmla="*/ 2147483647 w 96"/>
                <a:gd name="T109" fmla="*/ 2147483647 h 184"/>
                <a:gd name="T110" fmla="*/ 2147483647 w 96"/>
                <a:gd name="T111" fmla="*/ 2147483647 h 184"/>
                <a:gd name="T112" fmla="*/ 2147483647 w 96"/>
                <a:gd name="T113" fmla="*/ 2147483647 h 184"/>
                <a:gd name="T114" fmla="*/ 2147483647 w 96"/>
                <a:gd name="T115" fmla="*/ 2147483647 h 184"/>
                <a:gd name="T116" fmla="*/ 2147483647 w 96"/>
                <a:gd name="T117" fmla="*/ 2147483647 h 184"/>
                <a:gd name="T118" fmla="*/ 2147483647 w 96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"/>
                <a:gd name="T181" fmla="*/ 0 h 184"/>
                <a:gd name="T182" fmla="*/ 96 w 96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" h="184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Freeform 561"/>
            <p:cNvSpPr>
              <a:spLocks/>
            </p:cNvSpPr>
            <p:nvPr/>
          </p:nvSpPr>
          <p:spPr bwMode="auto">
            <a:xfrm>
              <a:off x="5640388" y="1562100"/>
              <a:ext cx="434975" cy="542925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Freeform 562"/>
            <p:cNvSpPr>
              <a:spLocks/>
            </p:cNvSpPr>
            <p:nvPr/>
          </p:nvSpPr>
          <p:spPr bwMode="auto">
            <a:xfrm>
              <a:off x="4130675" y="2960688"/>
              <a:ext cx="109538" cy="169862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Freeform 563"/>
            <p:cNvSpPr>
              <a:spLocks/>
            </p:cNvSpPr>
            <p:nvPr/>
          </p:nvSpPr>
          <p:spPr bwMode="auto">
            <a:xfrm>
              <a:off x="5640388" y="1562100"/>
              <a:ext cx="434975" cy="542925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Freeform 564"/>
            <p:cNvSpPr>
              <a:spLocks/>
            </p:cNvSpPr>
            <p:nvPr/>
          </p:nvSpPr>
          <p:spPr bwMode="auto">
            <a:xfrm>
              <a:off x="5426075" y="4902200"/>
              <a:ext cx="155575" cy="342900"/>
            </a:xfrm>
            <a:custGeom>
              <a:avLst/>
              <a:gdLst>
                <a:gd name="T0" fmla="*/ 0 w 80"/>
                <a:gd name="T1" fmla="*/ 2147483647 h 176"/>
                <a:gd name="T2" fmla="*/ 0 w 80"/>
                <a:gd name="T3" fmla="*/ 2147483647 h 176"/>
                <a:gd name="T4" fmla="*/ 2147483647 w 80"/>
                <a:gd name="T5" fmla="*/ 2147483647 h 176"/>
                <a:gd name="T6" fmla="*/ 2147483647 w 80"/>
                <a:gd name="T7" fmla="*/ 2147483647 h 176"/>
                <a:gd name="T8" fmla="*/ 2147483647 w 80"/>
                <a:gd name="T9" fmla="*/ 2147483647 h 176"/>
                <a:gd name="T10" fmla="*/ 2147483647 w 80"/>
                <a:gd name="T11" fmla="*/ 2147483647 h 176"/>
                <a:gd name="T12" fmla="*/ 2147483647 w 80"/>
                <a:gd name="T13" fmla="*/ 2147483647 h 176"/>
                <a:gd name="T14" fmla="*/ 2147483647 w 80"/>
                <a:gd name="T15" fmla="*/ 2147483647 h 176"/>
                <a:gd name="T16" fmla="*/ 2147483647 w 80"/>
                <a:gd name="T17" fmla="*/ 0 h 176"/>
                <a:gd name="T18" fmla="*/ 2147483647 w 80"/>
                <a:gd name="T19" fmla="*/ 2147483647 h 176"/>
                <a:gd name="T20" fmla="*/ 2147483647 w 80"/>
                <a:gd name="T21" fmla="*/ 2147483647 h 176"/>
                <a:gd name="T22" fmla="*/ 2147483647 w 80"/>
                <a:gd name="T23" fmla="*/ 2147483647 h 176"/>
                <a:gd name="T24" fmla="*/ 2147483647 w 80"/>
                <a:gd name="T25" fmla="*/ 2147483647 h 176"/>
                <a:gd name="T26" fmla="*/ 2147483647 w 80"/>
                <a:gd name="T27" fmla="*/ 2147483647 h 176"/>
                <a:gd name="T28" fmla="*/ 2147483647 w 80"/>
                <a:gd name="T29" fmla="*/ 2147483647 h 176"/>
                <a:gd name="T30" fmla="*/ 0 w 80"/>
                <a:gd name="T31" fmla="*/ 2147483647 h 176"/>
                <a:gd name="T32" fmla="*/ 0 w 80"/>
                <a:gd name="T33" fmla="*/ 2147483647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76"/>
                <a:gd name="T53" fmla="*/ 80 w 80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76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Freeform 565"/>
            <p:cNvSpPr>
              <a:spLocks/>
            </p:cNvSpPr>
            <p:nvPr/>
          </p:nvSpPr>
          <p:spPr bwMode="auto">
            <a:xfrm>
              <a:off x="6340475" y="4373563"/>
              <a:ext cx="46038" cy="63500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Freeform 566"/>
            <p:cNvSpPr>
              <a:spLocks/>
            </p:cNvSpPr>
            <p:nvPr/>
          </p:nvSpPr>
          <p:spPr bwMode="auto">
            <a:xfrm>
              <a:off x="7054850" y="4094163"/>
              <a:ext cx="46038" cy="47625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Freeform 567"/>
            <p:cNvSpPr>
              <a:spLocks/>
            </p:cNvSpPr>
            <p:nvPr/>
          </p:nvSpPr>
          <p:spPr bwMode="auto">
            <a:xfrm>
              <a:off x="6340475" y="4373563"/>
              <a:ext cx="46038" cy="63500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Freeform 568"/>
            <p:cNvSpPr>
              <a:spLocks/>
            </p:cNvSpPr>
            <p:nvPr/>
          </p:nvSpPr>
          <p:spPr bwMode="auto">
            <a:xfrm>
              <a:off x="7054850" y="4094163"/>
              <a:ext cx="46038" cy="47625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Freeform 569"/>
            <p:cNvSpPr>
              <a:spLocks/>
            </p:cNvSpPr>
            <p:nvPr/>
          </p:nvSpPr>
          <p:spPr bwMode="auto">
            <a:xfrm>
              <a:off x="7334250" y="3954463"/>
              <a:ext cx="31750" cy="93662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Freeform 570"/>
            <p:cNvSpPr>
              <a:spLocks/>
            </p:cNvSpPr>
            <p:nvPr/>
          </p:nvSpPr>
          <p:spPr bwMode="auto">
            <a:xfrm>
              <a:off x="7567613" y="3721100"/>
              <a:ext cx="46037" cy="61913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" name="Freeform 571"/>
            <p:cNvSpPr>
              <a:spLocks/>
            </p:cNvSpPr>
            <p:nvPr/>
          </p:nvSpPr>
          <p:spPr bwMode="auto">
            <a:xfrm>
              <a:off x="7334250" y="3954463"/>
              <a:ext cx="31750" cy="93662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" name="Freeform 572"/>
            <p:cNvSpPr>
              <a:spLocks/>
            </p:cNvSpPr>
            <p:nvPr/>
          </p:nvSpPr>
          <p:spPr bwMode="auto">
            <a:xfrm>
              <a:off x="7567613" y="3721100"/>
              <a:ext cx="46037" cy="61913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Freeform 573"/>
            <p:cNvSpPr>
              <a:spLocks/>
            </p:cNvSpPr>
            <p:nvPr/>
          </p:nvSpPr>
          <p:spPr bwMode="auto">
            <a:xfrm>
              <a:off x="7629525" y="3363913"/>
              <a:ext cx="341313" cy="373062"/>
            </a:xfrm>
            <a:custGeom>
              <a:avLst/>
              <a:gdLst>
                <a:gd name="T0" fmla="*/ 0 w 176"/>
                <a:gd name="T1" fmla="*/ 2147483647 h 192"/>
                <a:gd name="T2" fmla="*/ 2147483647 w 176"/>
                <a:gd name="T3" fmla="*/ 2147483647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2147483647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0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2147483647 w 176"/>
                <a:gd name="T65" fmla="*/ 2147483647 h 192"/>
                <a:gd name="T66" fmla="*/ 0 w 176"/>
                <a:gd name="T67" fmla="*/ 2147483647 h 192"/>
                <a:gd name="T68" fmla="*/ 0 w 17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92"/>
                <a:gd name="T107" fmla="*/ 176 w 17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92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" name="Freeform 574"/>
            <p:cNvSpPr>
              <a:spLocks/>
            </p:cNvSpPr>
            <p:nvPr/>
          </p:nvSpPr>
          <p:spPr bwMode="auto">
            <a:xfrm>
              <a:off x="7862888" y="3022600"/>
              <a:ext cx="61912" cy="295275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Freeform 575"/>
            <p:cNvSpPr>
              <a:spLocks/>
            </p:cNvSpPr>
            <p:nvPr/>
          </p:nvSpPr>
          <p:spPr bwMode="auto">
            <a:xfrm>
              <a:off x="8483600" y="5694363"/>
              <a:ext cx="171450" cy="203200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" name="Freeform 576"/>
            <p:cNvSpPr>
              <a:spLocks/>
            </p:cNvSpPr>
            <p:nvPr/>
          </p:nvSpPr>
          <p:spPr bwMode="auto">
            <a:xfrm>
              <a:off x="7862888" y="3022600"/>
              <a:ext cx="61912" cy="295275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Freeform 577"/>
            <p:cNvSpPr>
              <a:spLocks/>
            </p:cNvSpPr>
            <p:nvPr/>
          </p:nvSpPr>
          <p:spPr bwMode="auto">
            <a:xfrm>
              <a:off x="8490744" y="5694363"/>
              <a:ext cx="171450" cy="203200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" name="Freeform 578"/>
            <p:cNvSpPr>
              <a:spLocks/>
            </p:cNvSpPr>
            <p:nvPr/>
          </p:nvSpPr>
          <p:spPr bwMode="auto">
            <a:xfrm>
              <a:off x="8639175" y="5508625"/>
              <a:ext cx="125413" cy="201613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" name="Freeform 579"/>
            <p:cNvSpPr>
              <a:spLocks/>
            </p:cNvSpPr>
            <p:nvPr/>
          </p:nvSpPr>
          <p:spPr bwMode="auto">
            <a:xfrm>
              <a:off x="7162800" y="4886325"/>
              <a:ext cx="979488" cy="746125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" name="Freeform 580"/>
            <p:cNvSpPr>
              <a:spLocks/>
            </p:cNvSpPr>
            <p:nvPr/>
          </p:nvSpPr>
          <p:spPr bwMode="auto">
            <a:xfrm>
              <a:off x="8646319" y="5508625"/>
              <a:ext cx="125413" cy="201613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" name="Freeform 581"/>
            <p:cNvSpPr>
              <a:spLocks/>
            </p:cNvSpPr>
            <p:nvPr/>
          </p:nvSpPr>
          <p:spPr bwMode="auto">
            <a:xfrm>
              <a:off x="7162800" y="4886325"/>
              <a:ext cx="979488" cy="746125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" name="Freeform 582"/>
            <p:cNvSpPr>
              <a:spLocks/>
            </p:cNvSpPr>
            <p:nvPr/>
          </p:nvSpPr>
          <p:spPr bwMode="auto">
            <a:xfrm>
              <a:off x="7947819" y="5680075"/>
              <a:ext cx="77788" cy="107950"/>
            </a:xfrm>
            <a:custGeom>
              <a:avLst/>
              <a:gdLst>
                <a:gd name="T0" fmla="*/ 0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2147483647 w 40"/>
                <a:gd name="T13" fmla="*/ 0 h 56"/>
                <a:gd name="T14" fmla="*/ 2147483647 w 40"/>
                <a:gd name="T15" fmla="*/ 2147483647 h 56"/>
                <a:gd name="T16" fmla="*/ 0 w 40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6"/>
                <a:gd name="T29" fmla="*/ 40 w 40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6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" name="Freeform 583"/>
            <p:cNvSpPr>
              <a:spLocks/>
            </p:cNvSpPr>
            <p:nvPr/>
          </p:nvSpPr>
          <p:spPr bwMode="auto">
            <a:xfrm>
              <a:off x="6743700" y="4467225"/>
              <a:ext cx="249238" cy="265113"/>
            </a:xfrm>
            <a:custGeom>
              <a:avLst/>
              <a:gdLst>
                <a:gd name="T0" fmla="*/ 0 w 128"/>
                <a:gd name="T1" fmla="*/ 0 h 136"/>
                <a:gd name="T2" fmla="*/ 2147483647 w 128"/>
                <a:gd name="T3" fmla="*/ 0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2147483647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0 w 128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36"/>
                <a:gd name="T53" fmla="*/ 128 w 12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36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" name="Freeform 584"/>
            <p:cNvSpPr>
              <a:spLocks/>
            </p:cNvSpPr>
            <p:nvPr/>
          </p:nvSpPr>
          <p:spPr bwMode="auto">
            <a:xfrm>
              <a:off x="7070725" y="4421188"/>
              <a:ext cx="231775" cy="263525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" name="Freeform 585"/>
            <p:cNvSpPr>
              <a:spLocks/>
            </p:cNvSpPr>
            <p:nvPr/>
          </p:nvSpPr>
          <p:spPr bwMode="auto">
            <a:xfrm>
              <a:off x="7597775" y="4606925"/>
              <a:ext cx="450850" cy="249238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" name="Freeform 586"/>
            <p:cNvSpPr>
              <a:spLocks/>
            </p:cNvSpPr>
            <p:nvPr/>
          </p:nvSpPr>
          <p:spPr bwMode="auto">
            <a:xfrm>
              <a:off x="7070725" y="4421188"/>
              <a:ext cx="231775" cy="263525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" name="Freeform 587"/>
            <p:cNvSpPr>
              <a:spLocks/>
            </p:cNvSpPr>
            <p:nvPr/>
          </p:nvSpPr>
          <p:spPr bwMode="auto">
            <a:xfrm>
              <a:off x="7597775" y="4606925"/>
              <a:ext cx="450850" cy="249238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" name="Freeform 588"/>
            <p:cNvSpPr>
              <a:spLocks/>
            </p:cNvSpPr>
            <p:nvPr/>
          </p:nvSpPr>
          <p:spPr bwMode="auto">
            <a:xfrm>
              <a:off x="7318375" y="4141788"/>
              <a:ext cx="139700" cy="185737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" name="Freeform 589"/>
            <p:cNvSpPr>
              <a:spLocks/>
            </p:cNvSpPr>
            <p:nvPr/>
          </p:nvSpPr>
          <p:spPr bwMode="auto">
            <a:xfrm>
              <a:off x="7380288" y="4359275"/>
              <a:ext cx="109537" cy="92075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" name="Freeform 590"/>
            <p:cNvSpPr>
              <a:spLocks/>
            </p:cNvSpPr>
            <p:nvPr/>
          </p:nvSpPr>
          <p:spPr bwMode="auto">
            <a:xfrm>
              <a:off x="7324725" y="4141788"/>
              <a:ext cx="139700" cy="185737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" name="Freeform 591"/>
            <p:cNvSpPr>
              <a:spLocks/>
            </p:cNvSpPr>
            <p:nvPr/>
          </p:nvSpPr>
          <p:spPr bwMode="auto">
            <a:xfrm>
              <a:off x="7380288" y="4359275"/>
              <a:ext cx="109537" cy="92075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" name="Freeform 592"/>
            <p:cNvSpPr>
              <a:spLocks/>
            </p:cNvSpPr>
            <p:nvPr/>
          </p:nvSpPr>
          <p:spPr bwMode="auto">
            <a:xfrm>
              <a:off x="7302500" y="4560888"/>
              <a:ext cx="141288" cy="171450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0 w 72"/>
                <a:gd name="T5" fmla="*/ 2147483647 h 88"/>
                <a:gd name="T6" fmla="*/ 0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2147483647 h 88"/>
                <a:gd name="T14" fmla="*/ 2147483647 w 72"/>
                <a:gd name="T15" fmla="*/ 0 h 88"/>
                <a:gd name="T16" fmla="*/ 2147483647 w 72"/>
                <a:gd name="T17" fmla="*/ 2147483647 h 88"/>
                <a:gd name="T18" fmla="*/ 2147483647 w 72"/>
                <a:gd name="T19" fmla="*/ 2147483647 h 88"/>
                <a:gd name="T20" fmla="*/ 2147483647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2147483647 w 72"/>
                <a:gd name="T35" fmla="*/ 2147483647 h 88"/>
                <a:gd name="T36" fmla="*/ 2147483647 w 72"/>
                <a:gd name="T37" fmla="*/ 2147483647 h 88"/>
                <a:gd name="T38" fmla="*/ 2147483647 w 72"/>
                <a:gd name="T39" fmla="*/ 2147483647 h 88"/>
                <a:gd name="T40" fmla="*/ 2147483647 w 72"/>
                <a:gd name="T41" fmla="*/ 2147483647 h 88"/>
                <a:gd name="T42" fmla="*/ 2147483647 w 72"/>
                <a:gd name="T43" fmla="*/ 2147483647 h 88"/>
                <a:gd name="T44" fmla="*/ 2147483647 w 72"/>
                <a:gd name="T45" fmla="*/ 2147483647 h 88"/>
                <a:gd name="T46" fmla="*/ 2147483647 w 72"/>
                <a:gd name="T47" fmla="*/ 2147483647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88"/>
                <a:gd name="T74" fmla="*/ 72 w 7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88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" name="Freeform 593"/>
            <p:cNvSpPr>
              <a:spLocks/>
            </p:cNvSpPr>
            <p:nvPr/>
          </p:nvSpPr>
          <p:spPr bwMode="auto">
            <a:xfrm>
              <a:off x="6977063" y="4762500"/>
              <a:ext cx="263525" cy="61913"/>
            </a:xfrm>
            <a:custGeom>
              <a:avLst/>
              <a:gdLst>
                <a:gd name="T0" fmla="*/ 0 w 136"/>
                <a:gd name="T1" fmla="*/ 0 h 32"/>
                <a:gd name="T2" fmla="*/ 2147483647 w 136"/>
                <a:gd name="T3" fmla="*/ 0 h 32"/>
                <a:gd name="T4" fmla="*/ 2147483647 w 136"/>
                <a:gd name="T5" fmla="*/ 0 h 32"/>
                <a:gd name="T6" fmla="*/ 2147483647 w 136"/>
                <a:gd name="T7" fmla="*/ 0 h 32"/>
                <a:gd name="T8" fmla="*/ 2147483647 w 136"/>
                <a:gd name="T9" fmla="*/ 2147483647 h 32"/>
                <a:gd name="T10" fmla="*/ 2147483647 w 136"/>
                <a:gd name="T11" fmla="*/ 2147483647 h 32"/>
                <a:gd name="T12" fmla="*/ 2147483647 w 136"/>
                <a:gd name="T13" fmla="*/ 2147483647 h 32"/>
                <a:gd name="T14" fmla="*/ 2147483647 w 136"/>
                <a:gd name="T15" fmla="*/ 2147483647 h 32"/>
                <a:gd name="T16" fmla="*/ 2147483647 w 136"/>
                <a:gd name="T17" fmla="*/ 2147483647 h 32"/>
                <a:gd name="T18" fmla="*/ 2147483647 w 136"/>
                <a:gd name="T19" fmla="*/ 2147483647 h 32"/>
                <a:gd name="T20" fmla="*/ 0 w 13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2"/>
                <a:gd name="T35" fmla="*/ 136 w 1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2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" name="Freeform 594"/>
            <p:cNvSpPr>
              <a:spLocks/>
            </p:cNvSpPr>
            <p:nvPr/>
          </p:nvSpPr>
          <p:spPr bwMode="auto">
            <a:xfrm>
              <a:off x="2919413" y="3114675"/>
              <a:ext cx="155575" cy="187325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" name="Freeform 595"/>
            <p:cNvSpPr>
              <a:spLocks/>
            </p:cNvSpPr>
            <p:nvPr/>
          </p:nvSpPr>
          <p:spPr bwMode="auto">
            <a:xfrm>
              <a:off x="2266950" y="4016375"/>
              <a:ext cx="279400" cy="77788"/>
            </a:xfrm>
            <a:custGeom>
              <a:avLst/>
              <a:gdLst>
                <a:gd name="T0" fmla="*/ 2147483647 w 144"/>
                <a:gd name="T1" fmla="*/ 2147483647 h 40"/>
                <a:gd name="T2" fmla="*/ 2147483647 w 144"/>
                <a:gd name="T3" fmla="*/ 0 h 40"/>
                <a:gd name="T4" fmla="*/ 2147483647 w 144"/>
                <a:gd name="T5" fmla="*/ 0 h 40"/>
                <a:gd name="T6" fmla="*/ 2147483647 w 144"/>
                <a:gd name="T7" fmla="*/ 2147483647 h 40"/>
                <a:gd name="T8" fmla="*/ 2147483647 w 144"/>
                <a:gd name="T9" fmla="*/ 2147483647 h 40"/>
                <a:gd name="T10" fmla="*/ 2147483647 w 144"/>
                <a:gd name="T11" fmla="*/ 2147483647 h 40"/>
                <a:gd name="T12" fmla="*/ 2147483647 w 144"/>
                <a:gd name="T13" fmla="*/ 2147483647 h 40"/>
                <a:gd name="T14" fmla="*/ 2147483647 w 144"/>
                <a:gd name="T15" fmla="*/ 2147483647 h 40"/>
                <a:gd name="T16" fmla="*/ 2147483647 w 144"/>
                <a:gd name="T17" fmla="*/ 2147483647 h 40"/>
                <a:gd name="T18" fmla="*/ 2147483647 w 144"/>
                <a:gd name="T19" fmla="*/ 2147483647 h 40"/>
                <a:gd name="T20" fmla="*/ 2147483647 w 144"/>
                <a:gd name="T21" fmla="*/ 2147483647 h 40"/>
                <a:gd name="T22" fmla="*/ 2147483647 w 144"/>
                <a:gd name="T23" fmla="*/ 2147483647 h 40"/>
                <a:gd name="T24" fmla="*/ 2147483647 w 144"/>
                <a:gd name="T25" fmla="*/ 2147483647 h 40"/>
                <a:gd name="T26" fmla="*/ 2147483647 w 144"/>
                <a:gd name="T27" fmla="*/ 2147483647 h 40"/>
                <a:gd name="T28" fmla="*/ 0 w 144"/>
                <a:gd name="T29" fmla="*/ 2147483647 h 40"/>
                <a:gd name="T30" fmla="*/ 2147483647 w 144"/>
                <a:gd name="T31" fmla="*/ 2147483647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"/>
                <a:gd name="T49" fmla="*/ 0 h 40"/>
                <a:gd name="T50" fmla="*/ 144 w 144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" h="40">
                  <a:moveTo>
                    <a:pt x="8" y="8"/>
                  </a:moveTo>
                  <a:lnTo>
                    <a:pt x="32" y="0"/>
                  </a:lnTo>
                  <a:lnTo>
                    <a:pt x="80" y="0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88" y="24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" name="Freeform 596"/>
            <p:cNvSpPr>
              <a:spLocks/>
            </p:cNvSpPr>
            <p:nvPr/>
          </p:nvSpPr>
          <p:spPr bwMode="auto">
            <a:xfrm>
              <a:off x="2546350" y="4110038"/>
              <a:ext cx="169863" cy="46037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" name="Freeform 597"/>
            <p:cNvSpPr>
              <a:spLocks/>
            </p:cNvSpPr>
            <p:nvPr/>
          </p:nvSpPr>
          <p:spPr bwMode="auto">
            <a:xfrm>
              <a:off x="2919413" y="3114675"/>
              <a:ext cx="155575" cy="187325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" name="Freeform 598"/>
            <p:cNvSpPr>
              <a:spLocks/>
            </p:cNvSpPr>
            <p:nvPr/>
          </p:nvSpPr>
          <p:spPr bwMode="auto">
            <a:xfrm>
              <a:off x="2546350" y="4110038"/>
              <a:ext cx="169863" cy="46037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" name="Freeform 599"/>
            <p:cNvSpPr>
              <a:spLocks/>
            </p:cNvSpPr>
            <p:nvPr/>
          </p:nvSpPr>
          <p:spPr bwMode="auto">
            <a:xfrm>
              <a:off x="4660900" y="3581400"/>
              <a:ext cx="77788" cy="47625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" name="Freeform 600"/>
            <p:cNvSpPr>
              <a:spLocks/>
            </p:cNvSpPr>
            <p:nvPr/>
          </p:nvSpPr>
          <p:spPr bwMode="auto">
            <a:xfrm>
              <a:off x="4583113" y="3487738"/>
              <a:ext cx="31750" cy="63500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" name="Freeform 601"/>
            <p:cNvSpPr>
              <a:spLocks/>
            </p:cNvSpPr>
            <p:nvPr/>
          </p:nvSpPr>
          <p:spPr bwMode="auto">
            <a:xfrm>
              <a:off x="4660900" y="3581400"/>
              <a:ext cx="77788" cy="47625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" name="Freeform 602"/>
            <p:cNvSpPr>
              <a:spLocks/>
            </p:cNvSpPr>
            <p:nvPr/>
          </p:nvSpPr>
          <p:spPr bwMode="auto">
            <a:xfrm>
              <a:off x="4583113" y="3487738"/>
              <a:ext cx="31750" cy="63500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" name="Freeform 603"/>
            <p:cNvSpPr>
              <a:spLocks/>
            </p:cNvSpPr>
            <p:nvPr/>
          </p:nvSpPr>
          <p:spPr bwMode="auto">
            <a:xfrm>
              <a:off x="4568825" y="3425825"/>
              <a:ext cx="46038" cy="47625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" name="Freeform 604"/>
            <p:cNvSpPr>
              <a:spLocks/>
            </p:cNvSpPr>
            <p:nvPr/>
          </p:nvSpPr>
          <p:spPr bwMode="auto">
            <a:xfrm>
              <a:off x="5376863" y="3613150"/>
              <a:ext cx="46037" cy="15875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" name="Freeform 605"/>
            <p:cNvSpPr>
              <a:spLocks/>
            </p:cNvSpPr>
            <p:nvPr/>
          </p:nvSpPr>
          <p:spPr bwMode="auto">
            <a:xfrm>
              <a:off x="4568825" y="3425825"/>
              <a:ext cx="46038" cy="47625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" name="Freeform 606"/>
            <p:cNvSpPr>
              <a:spLocks/>
            </p:cNvSpPr>
            <p:nvPr/>
          </p:nvSpPr>
          <p:spPr bwMode="auto">
            <a:xfrm>
              <a:off x="5376863" y="3613150"/>
              <a:ext cx="46037" cy="15875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" name="Rectangle 607"/>
            <p:cNvSpPr>
              <a:spLocks noChangeArrowheads="1"/>
            </p:cNvSpPr>
            <p:nvPr/>
          </p:nvSpPr>
          <p:spPr bwMode="auto">
            <a:xfrm>
              <a:off x="5235575" y="3846513"/>
              <a:ext cx="0" cy="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" name="Freeform 608"/>
            <p:cNvSpPr>
              <a:spLocks/>
            </p:cNvSpPr>
            <p:nvPr/>
          </p:nvSpPr>
          <p:spPr bwMode="auto">
            <a:xfrm>
              <a:off x="5018088" y="3473450"/>
              <a:ext cx="450850" cy="169863"/>
            </a:xfrm>
            <a:custGeom>
              <a:avLst/>
              <a:gdLst>
                <a:gd name="T0" fmla="*/ 2147483647 w 232"/>
                <a:gd name="T1" fmla="*/ 2147483647 h 88"/>
                <a:gd name="T2" fmla="*/ 2147483647 w 232"/>
                <a:gd name="T3" fmla="*/ 2147483647 h 88"/>
                <a:gd name="T4" fmla="*/ 2147483647 w 232"/>
                <a:gd name="T5" fmla="*/ 2147483647 h 88"/>
                <a:gd name="T6" fmla="*/ 2147483647 w 232"/>
                <a:gd name="T7" fmla="*/ 2147483647 h 88"/>
                <a:gd name="T8" fmla="*/ 2147483647 w 232"/>
                <a:gd name="T9" fmla="*/ 2147483647 h 88"/>
                <a:gd name="T10" fmla="*/ 2147483647 w 232"/>
                <a:gd name="T11" fmla="*/ 2147483647 h 88"/>
                <a:gd name="T12" fmla="*/ 2147483647 w 232"/>
                <a:gd name="T13" fmla="*/ 2147483647 h 88"/>
                <a:gd name="T14" fmla="*/ 2147483647 w 232"/>
                <a:gd name="T15" fmla="*/ 2147483647 h 88"/>
                <a:gd name="T16" fmla="*/ 2147483647 w 232"/>
                <a:gd name="T17" fmla="*/ 2147483647 h 88"/>
                <a:gd name="T18" fmla="*/ 2147483647 w 232"/>
                <a:gd name="T19" fmla="*/ 0 h 88"/>
                <a:gd name="T20" fmla="*/ 2147483647 w 232"/>
                <a:gd name="T21" fmla="*/ 0 h 88"/>
                <a:gd name="T22" fmla="*/ 2147483647 w 232"/>
                <a:gd name="T23" fmla="*/ 0 h 88"/>
                <a:gd name="T24" fmla="*/ 2147483647 w 232"/>
                <a:gd name="T25" fmla="*/ 2147483647 h 88"/>
                <a:gd name="T26" fmla="*/ 2147483647 w 232"/>
                <a:gd name="T27" fmla="*/ 2147483647 h 88"/>
                <a:gd name="T28" fmla="*/ 2147483647 w 232"/>
                <a:gd name="T29" fmla="*/ 2147483647 h 88"/>
                <a:gd name="T30" fmla="*/ 2147483647 w 232"/>
                <a:gd name="T31" fmla="*/ 0 h 88"/>
                <a:gd name="T32" fmla="*/ 2147483647 w 232"/>
                <a:gd name="T33" fmla="*/ 0 h 88"/>
                <a:gd name="T34" fmla="*/ 2147483647 w 232"/>
                <a:gd name="T35" fmla="*/ 0 h 88"/>
                <a:gd name="T36" fmla="*/ 2147483647 w 232"/>
                <a:gd name="T37" fmla="*/ 0 h 88"/>
                <a:gd name="T38" fmla="*/ 2147483647 w 232"/>
                <a:gd name="T39" fmla="*/ 0 h 88"/>
                <a:gd name="T40" fmla="*/ 2147483647 w 232"/>
                <a:gd name="T41" fmla="*/ 2147483647 h 88"/>
                <a:gd name="T42" fmla="*/ 2147483647 w 232"/>
                <a:gd name="T43" fmla="*/ 2147483647 h 88"/>
                <a:gd name="T44" fmla="*/ 2147483647 w 232"/>
                <a:gd name="T45" fmla="*/ 2147483647 h 88"/>
                <a:gd name="T46" fmla="*/ 2147483647 w 232"/>
                <a:gd name="T47" fmla="*/ 2147483647 h 88"/>
                <a:gd name="T48" fmla="*/ 2147483647 w 232"/>
                <a:gd name="T49" fmla="*/ 2147483647 h 88"/>
                <a:gd name="T50" fmla="*/ 0 w 232"/>
                <a:gd name="T51" fmla="*/ 2147483647 h 88"/>
                <a:gd name="T52" fmla="*/ 2147483647 w 232"/>
                <a:gd name="T53" fmla="*/ 2147483647 h 88"/>
                <a:gd name="T54" fmla="*/ 2147483647 w 232"/>
                <a:gd name="T55" fmla="*/ 2147483647 h 88"/>
                <a:gd name="T56" fmla="*/ 2147483647 w 232"/>
                <a:gd name="T57" fmla="*/ 2147483647 h 88"/>
                <a:gd name="T58" fmla="*/ 2147483647 w 232"/>
                <a:gd name="T59" fmla="*/ 2147483647 h 88"/>
                <a:gd name="T60" fmla="*/ 2147483647 w 232"/>
                <a:gd name="T61" fmla="*/ 2147483647 h 88"/>
                <a:gd name="T62" fmla="*/ 2147483647 w 232"/>
                <a:gd name="T63" fmla="*/ 2147483647 h 88"/>
                <a:gd name="T64" fmla="*/ 2147483647 w 232"/>
                <a:gd name="T65" fmla="*/ 2147483647 h 88"/>
                <a:gd name="T66" fmla="*/ 2147483647 w 232"/>
                <a:gd name="T67" fmla="*/ 2147483647 h 88"/>
                <a:gd name="T68" fmla="*/ 2147483647 w 232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88"/>
                <a:gd name="T107" fmla="*/ 232 w 232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88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3" name="Freeform 609"/>
            <p:cNvSpPr>
              <a:spLocks/>
            </p:cNvSpPr>
            <p:nvPr/>
          </p:nvSpPr>
          <p:spPr bwMode="auto">
            <a:xfrm>
              <a:off x="5235575" y="3613150"/>
              <a:ext cx="171450" cy="155575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0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80"/>
                <a:gd name="T47" fmla="*/ 88 w 8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4" name="Freeform 610"/>
            <p:cNvSpPr>
              <a:spLocks/>
            </p:cNvSpPr>
            <p:nvPr/>
          </p:nvSpPr>
          <p:spPr bwMode="auto">
            <a:xfrm>
              <a:off x="5205413" y="3736975"/>
              <a:ext cx="123825" cy="109538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56"/>
                <a:gd name="T50" fmla="*/ 64 w 64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" name="Freeform 611"/>
            <p:cNvSpPr>
              <a:spLocks/>
            </p:cNvSpPr>
            <p:nvPr/>
          </p:nvSpPr>
          <p:spPr bwMode="auto">
            <a:xfrm>
              <a:off x="5235575" y="3613150"/>
              <a:ext cx="171450" cy="155575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0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6" name="Freeform 612"/>
            <p:cNvSpPr>
              <a:spLocks/>
            </p:cNvSpPr>
            <p:nvPr/>
          </p:nvSpPr>
          <p:spPr bwMode="auto">
            <a:xfrm>
              <a:off x="5205413" y="3736975"/>
              <a:ext cx="123825" cy="109538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2147483647 w 64"/>
                <a:gd name="T33" fmla="*/ 2147483647 h 56"/>
                <a:gd name="T34" fmla="*/ 2147483647 w 64"/>
                <a:gd name="T35" fmla="*/ 2147483647 h 56"/>
                <a:gd name="T36" fmla="*/ 2147483647 w 64"/>
                <a:gd name="T37" fmla="*/ 2147483647 h 56"/>
                <a:gd name="T38" fmla="*/ 2147483647 w 64"/>
                <a:gd name="T39" fmla="*/ 2147483647 h 56"/>
                <a:gd name="T40" fmla="*/ 2147483647 w 64"/>
                <a:gd name="T41" fmla="*/ 0 h 56"/>
                <a:gd name="T42" fmla="*/ 2147483647 w 64"/>
                <a:gd name="T43" fmla="*/ 0 h 56"/>
                <a:gd name="T44" fmla="*/ 2147483647 w 64"/>
                <a:gd name="T45" fmla="*/ 2147483647 h 56"/>
                <a:gd name="T46" fmla="*/ 2147483647 w 64"/>
                <a:gd name="T47" fmla="*/ 2147483647 h 56"/>
                <a:gd name="T48" fmla="*/ 2147483647 w 64"/>
                <a:gd name="T49" fmla="*/ 2147483647 h 56"/>
                <a:gd name="T50" fmla="*/ 2147483647 w 64"/>
                <a:gd name="T51" fmla="*/ 2147483647 h 56"/>
                <a:gd name="T52" fmla="*/ 0 w 64"/>
                <a:gd name="T53" fmla="*/ 2147483647 h 56"/>
                <a:gd name="T54" fmla="*/ 2147483647 w 64"/>
                <a:gd name="T55" fmla="*/ 2147483647 h 56"/>
                <a:gd name="T56" fmla="*/ 2147483647 w 64"/>
                <a:gd name="T57" fmla="*/ 2147483647 h 56"/>
                <a:gd name="T58" fmla="*/ 2147483647 w 64"/>
                <a:gd name="T59" fmla="*/ 2147483647 h 56"/>
                <a:gd name="T60" fmla="*/ 2147483647 w 64"/>
                <a:gd name="T61" fmla="*/ 2147483647 h 56"/>
                <a:gd name="T62" fmla="*/ 2147483647 w 64"/>
                <a:gd name="T63" fmla="*/ 2147483647 h 56"/>
                <a:gd name="T64" fmla="*/ 2147483647 w 64"/>
                <a:gd name="T65" fmla="*/ 2147483647 h 56"/>
                <a:gd name="T66" fmla="*/ 2147483647 w 64"/>
                <a:gd name="T67" fmla="*/ 2147483647 h 56"/>
                <a:gd name="T68" fmla="*/ 2147483647 w 64"/>
                <a:gd name="T69" fmla="*/ 2147483647 h 56"/>
                <a:gd name="T70" fmla="*/ 2147483647 w 64"/>
                <a:gd name="T71" fmla="*/ 2147483647 h 56"/>
                <a:gd name="T72" fmla="*/ 2147483647 w 64"/>
                <a:gd name="T73" fmla="*/ 2147483647 h 56"/>
                <a:gd name="T74" fmla="*/ 2147483647 w 64"/>
                <a:gd name="T75" fmla="*/ 2147483647 h 56"/>
                <a:gd name="T76" fmla="*/ 2147483647 w 64"/>
                <a:gd name="T77" fmla="*/ 2147483647 h 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56"/>
                <a:gd name="T119" fmla="*/ 64 w 64"/>
                <a:gd name="T120" fmla="*/ 56 h 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7" name="Freeform 613"/>
            <p:cNvSpPr>
              <a:spLocks/>
            </p:cNvSpPr>
            <p:nvPr/>
          </p:nvSpPr>
          <p:spPr bwMode="auto">
            <a:xfrm>
              <a:off x="5640388" y="3954463"/>
              <a:ext cx="123825" cy="77787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8" name="Freeform 614"/>
            <p:cNvSpPr>
              <a:spLocks/>
            </p:cNvSpPr>
            <p:nvPr/>
          </p:nvSpPr>
          <p:spPr bwMode="auto">
            <a:xfrm>
              <a:off x="5656263" y="3986213"/>
              <a:ext cx="185737" cy="2174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0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2147483647 h 112"/>
                <a:gd name="T16" fmla="*/ 2147483647 w 96"/>
                <a:gd name="T17" fmla="*/ 2147483647 h 112"/>
                <a:gd name="T18" fmla="*/ 2147483647 w 96"/>
                <a:gd name="T19" fmla="*/ 2147483647 h 112"/>
                <a:gd name="T20" fmla="*/ 2147483647 w 96"/>
                <a:gd name="T21" fmla="*/ 0 h 112"/>
                <a:gd name="T22" fmla="*/ 2147483647 w 96"/>
                <a:gd name="T23" fmla="*/ 0 h 112"/>
                <a:gd name="T24" fmla="*/ 2147483647 w 96"/>
                <a:gd name="T25" fmla="*/ 0 h 112"/>
                <a:gd name="T26" fmla="*/ 2147483647 w 96"/>
                <a:gd name="T27" fmla="*/ 2147483647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12"/>
                <a:gd name="T44" fmla="*/ 96 w 96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12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" name="Freeform 615"/>
            <p:cNvSpPr>
              <a:spLocks/>
            </p:cNvSpPr>
            <p:nvPr/>
          </p:nvSpPr>
          <p:spPr bwMode="auto">
            <a:xfrm>
              <a:off x="5422900" y="4125913"/>
              <a:ext cx="263525" cy="155575"/>
            </a:xfrm>
            <a:custGeom>
              <a:avLst/>
              <a:gdLst>
                <a:gd name="T0" fmla="*/ 2147483647 w 136"/>
                <a:gd name="T1" fmla="*/ 0 h 80"/>
                <a:gd name="T2" fmla="*/ 2147483647 w 136"/>
                <a:gd name="T3" fmla="*/ 2147483647 h 80"/>
                <a:gd name="T4" fmla="*/ 2147483647 w 136"/>
                <a:gd name="T5" fmla="*/ 2147483647 h 80"/>
                <a:gd name="T6" fmla="*/ 2147483647 w 136"/>
                <a:gd name="T7" fmla="*/ 2147483647 h 80"/>
                <a:gd name="T8" fmla="*/ 0 w 136"/>
                <a:gd name="T9" fmla="*/ 2147483647 h 80"/>
                <a:gd name="T10" fmla="*/ 2147483647 w 136"/>
                <a:gd name="T11" fmla="*/ 2147483647 h 80"/>
                <a:gd name="T12" fmla="*/ 2147483647 w 136"/>
                <a:gd name="T13" fmla="*/ 2147483647 h 80"/>
                <a:gd name="T14" fmla="*/ 2147483647 w 136"/>
                <a:gd name="T15" fmla="*/ 2147483647 h 80"/>
                <a:gd name="T16" fmla="*/ 2147483647 w 136"/>
                <a:gd name="T17" fmla="*/ 2147483647 h 80"/>
                <a:gd name="T18" fmla="*/ 2147483647 w 136"/>
                <a:gd name="T19" fmla="*/ 2147483647 h 80"/>
                <a:gd name="T20" fmla="*/ 2147483647 w 136"/>
                <a:gd name="T21" fmla="*/ 2147483647 h 80"/>
                <a:gd name="T22" fmla="*/ 2147483647 w 136"/>
                <a:gd name="T23" fmla="*/ 2147483647 h 80"/>
                <a:gd name="T24" fmla="*/ 2147483647 w 136"/>
                <a:gd name="T25" fmla="*/ 2147483647 h 80"/>
                <a:gd name="T26" fmla="*/ 2147483647 w 13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80"/>
                <a:gd name="T44" fmla="*/ 136 w 136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80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0" name="Freeform 616"/>
            <p:cNvSpPr>
              <a:spLocks/>
            </p:cNvSpPr>
            <p:nvPr/>
          </p:nvSpPr>
          <p:spPr bwMode="auto">
            <a:xfrm>
              <a:off x="5235575" y="3768725"/>
              <a:ext cx="498475" cy="419100"/>
            </a:xfrm>
            <a:custGeom>
              <a:avLst/>
              <a:gdLst>
                <a:gd name="T0" fmla="*/ 2147483647 w 256"/>
                <a:gd name="T1" fmla="*/ 2147483647 h 216"/>
                <a:gd name="T2" fmla="*/ 2147483647 w 256"/>
                <a:gd name="T3" fmla="*/ 2147483647 h 216"/>
                <a:gd name="T4" fmla="*/ 2147483647 w 256"/>
                <a:gd name="T5" fmla="*/ 2147483647 h 216"/>
                <a:gd name="T6" fmla="*/ 2147483647 w 256"/>
                <a:gd name="T7" fmla="*/ 2147483647 h 216"/>
                <a:gd name="T8" fmla="*/ 2147483647 w 256"/>
                <a:gd name="T9" fmla="*/ 2147483647 h 216"/>
                <a:gd name="T10" fmla="*/ 2147483647 w 256"/>
                <a:gd name="T11" fmla="*/ 2147483647 h 216"/>
                <a:gd name="T12" fmla="*/ 2147483647 w 256"/>
                <a:gd name="T13" fmla="*/ 2147483647 h 216"/>
                <a:gd name="T14" fmla="*/ 2147483647 w 256"/>
                <a:gd name="T15" fmla="*/ 2147483647 h 216"/>
                <a:gd name="T16" fmla="*/ 2147483647 w 256"/>
                <a:gd name="T17" fmla="*/ 2147483647 h 216"/>
                <a:gd name="T18" fmla="*/ 2147483647 w 256"/>
                <a:gd name="T19" fmla="*/ 2147483647 h 216"/>
                <a:gd name="T20" fmla="*/ 2147483647 w 256"/>
                <a:gd name="T21" fmla="*/ 2147483647 h 216"/>
                <a:gd name="T22" fmla="*/ 2147483647 w 256"/>
                <a:gd name="T23" fmla="*/ 2147483647 h 216"/>
                <a:gd name="T24" fmla="*/ 2147483647 w 256"/>
                <a:gd name="T25" fmla="*/ 0 h 216"/>
                <a:gd name="T26" fmla="*/ 2147483647 w 256"/>
                <a:gd name="T27" fmla="*/ 0 h 216"/>
                <a:gd name="T28" fmla="*/ 2147483647 w 256"/>
                <a:gd name="T29" fmla="*/ 0 h 216"/>
                <a:gd name="T30" fmla="*/ 2147483647 w 256"/>
                <a:gd name="T31" fmla="*/ 2147483647 h 216"/>
                <a:gd name="T32" fmla="*/ 2147483647 w 256"/>
                <a:gd name="T33" fmla="*/ 2147483647 h 216"/>
                <a:gd name="T34" fmla="*/ 2147483647 w 256"/>
                <a:gd name="T35" fmla="*/ 2147483647 h 216"/>
                <a:gd name="T36" fmla="*/ 2147483647 w 256"/>
                <a:gd name="T37" fmla="*/ 2147483647 h 216"/>
                <a:gd name="T38" fmla="*/ 2147483647 w 256"/>
                <a:gd name="T39" fmla="*/ 2147483647 h 216"/>
                <a:gd name="T40" fmla="*/ 0 w 256"/>
                <a:gd name="T41" fmla="*/ 2147483647 h 216"/>
                <a:gd name="T42" fmla="*/ 2147483647 w 256"/>
                <a:gd name="T43" fmla="*/ 2147483647 h 216"/>
                <a:gd name="T44" fmla="*/ 2147483647 w 256"/>
                <a:gd name="T45" fmla="*/ 2147483647 h 216"/>
                <a:gd name="T46" fmla="*/ 2147483647 w 256"/>
                <a:gd name="T47" fmla="*/ 2147483647 h 216"/>
                <a:gd name="T48" fmla="*/ 2147483647 w 256"/>
                <a:gd name="T49" fmla="*/ 2147483647 h 216"/>
                <a:gd name="T50" fmla="*/ 2147483647 w 256"/>
                <a:gd name="T51" fmla="*/ 2147483647 h 216"/>
                <a:gd name="T52" fmla="*/ 2147483647 w 256"/>
                <a:gd name="T53" fmla="*/ 2147483647 h 216"/>
                <a:gd name="T54" fmla="*/ 2147483647 w 256"/>
                <a:gd name="T55" fmla="*/ 2147483647 h 216"/>
                <a:gd name="T56" fmla="*/ 2147483647 w 256"/>
                <a:gd name="T57" fmla="*/ 2147483647 h 216"/>
                <a:gd name="T58" fmla="*/ 2147483647 w 256"/>
                <a:gd name="T59" fmla="*/ 2147483647 h 216"/>
                <a:gd name="T60" fmla="*/ 2147483647 w 256"/>
                <a:gd name="T61" fmla="*/ 2147483647 h 216"/>
                <a:gd name="T62" fmla="*/ 2147483647 w 256"/>
                <a:gd name="T63" fmla="*/ 2147483647 h 216"/>
                <a:gd name="T64" fmla="*/ 2147483647 w 25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6"/>
                <a:gd name="T101" fmla="*/ 256 w 25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" name="Freeform 617"/>
            <p:cNvSpPr>
              <a:spLocks/>
            </p:cNvSpPr>
            <p:nvPr/>
          </p:nvSpPr>
          <p:spPr bwMode="auto">
            <a:xfrm>
              <a:off x="5656263" y="4032250"/>
              <a:ext cx="77787" cy="93663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0 h 48"/>
                <a:gd name="T8" fmla="*/ 0 w 4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" name="Freeform 618"/>
            <p:cNvSpPr>
              <a:spLocks/>
            </p:cNvSpPr>
            <p:nvPr/>
          </p:nvSpPr>
          <p:spPr bwMode="auto">
            <a:xfrm>
              <a:off x="5329238" y="3613150"/>
              <a:ext cx="249237" cy="247650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" name="Freeform 619"/>
            <p:cNvSpPr>
              <a:spLocks/>
            </p:cNvSpPr>
            <p:nvPr/>
          </p:nvSpPr>
          <p:spPr bwMode="auto">
            <a:xfrm>
              <a:off x="5640388" y="3954463"/>
              <a:ext cx="123825" cy="77787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" name="Freeform 620"/>
            <p:cNvSpPr>
              <a:spLocks/>
            </p:cNvSpPr>
            <p:nvPr/>
          </p:nvSpPr>
          <p:spPr bwMode="auto">
            <a:xfrm>
              <a:off x="5329238" y="3613150"/>
              <a:ext cx="249237" cy="247650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" name="Freeform 621"/>
            <p:cNvSpPr>
              <a:spLocks/>
            </p:cNvSpPr>
            <p:nvPr/>
          </p:nvSpPr>
          <p:spPr bwMode="auto">
            <a:xfrm>
              <a:off x="5468938" y="3535363"/>
              <a:ext cx="466725" cy="434975"/>
            </a:xfrm>
            <a:custGeom>
              <a:avLst/>
              <a:gdLst>
                <a:gd name="T0" fmla="*/ 2147483647 w 240"/>
                <a:gd name="T1" fmla="*/ 2147483647 h 224"/>
                <a:gd name="T2" fmla="*/ 2147483647 w 240"/>
                <a:gd name="T3" fmla="*/ 2147483647 h 224"/>
                <a:gd name="T4" fmla="*/ 2147483647 w 240"/>
                <a:gd name="T5" fmla="*/ 2147483647 h 224"/>
                <a:gd name="T6" fmla="*/ 2147483647 w 240"/>
                <a:gd name="T7" fmla="*/ 2147483647 h 224"/>
                <a:gd name="T8" fmla="*/ 2147483647 w 240"/>
                <a:gd name="T9" fmla="*/ 2147483647 h 224"/>
                <a:gd name="T10" fmla="*/ 2147483647 w 240"/>
                <a:gd name="T11" fmla="*/ 2147483647 h 224"/>
                <a:gd name="T12" fmla="*/ 2147483647 w 240"/>
                <a:gd name="T13" fmla="*/ 2147483647 h 224"/>
                <a:gd name="T14" fmla="*/ 2147483647 w 240"/>
                <a:gd name="T15" fmla="*/ 2147483647 h 224"/>
                <a:gd name="T16" fmla="*/ 2147483647 w 240"/>
                <a:gd name="T17" fmla="*/ 2147483647 h 224"/>
                <a:gd name="T18" fmla="*/ 2147483647 w 240"/>
                <a:gd name="T19" fmla="*/ 2147483647 h 224"/>
                <a:gd name="T20" fmla="*/ 2147483647 w 240"/>
                <a:gd name="T21" fmla="*/ 2147483647 h 224"/>
                <a:gd name="T22" fmla="*/ 2147483647 w 240"/>
                <a:gd name="T23" fmla="*/ 2147483647 h 224"/>
                <a:gd name="T24" fmla="*/ 2147483647 w 240"/>
                <a:gd name="T25" fmla="*/ 2147483647 h 224"/>
                <a:gd name="T26" fmla="*/ 2147483647 w 240"/>
                <a:gd name="T27" fmla="*/ 2147483647 h 224"/>
                <a:gd name="T28" fmla="*/ 2147483647 w 240"/>
                <a:gd name="T29" fmla="*/ 2147483647 h 224"/>
                <a:gd name="T30" fmla="*/ 2147483647 w 240"/>
                <a:gd name="T31" fmla="*/ 2147483647 h 224"/>
                <a:gd name="T32" fmla="*/ 2147483647 w 240"/>
                <a:gd name="T33" fmla="*/ 2147483647 h 224"/>
                <a:gd name="T34" fmla="*/ 2147483647 w 240"/>
                <a:gd name="T35" fmla="*/ 2147483647 h 224"/>
                <a:gd name="T36" fmla="*/ 2147483647 w 240"/>
                <a:gd name="T37" fmla="*/ 2147483647 h 224"/>
                <a:gd name="T38" fmla="*/ 2147483647 w 240"/>
                <a:gd name="T39" fmla="*/ 0 h 224"/>
                <a:gd name="T40" fmla="*/ 2147483647 w 240"/>
                <a:gd name="T41" fmla="*/ 2147483647 h 224"/>
                <a:gd name="T42" fmla="*/ 2147483647 w 240"/>
                <a:gd name="T43" fmla="*/ 2147483647 h 224"/>
                <a:gd name="T44" fmla="*/ 0 w 240"/>
                <a:gd name="T45" fmla="*/ 0 h 224"/>
                <a:gd name="T46" fmla="*/ 0 w 240"/>
                <a:gd name="T47" fmla="*/ 2147483647 h 224"/>
                <a:gd name="T48" fmla="*/ 0 w 240"/>
                <a:gd name="T49" fmla="*/ 2147483647 h 224"/>
                <a:gd name="T50" fmla="*/ 2147483647 w 240"/>
                <a:gd name="T51" fmla="*/ 2147483647 h 224"/>
                <a:gd name="T52" fmla="*/ 2147483647 w 240"/>
                <a:gd name="T53" fmla="*/ 2147483647 h 224"/>
                <a:gd name="T54" fmla="*/ 2147483647 w 240"/>
                <a:gd name="T55" fmla="*/ 2147483647 h 224"/>
                <a:gd name="T56" fmla="*/ 2147483647 w 240"/>
                <a:gd name="T57" fmla="*/ 2147483647 h 224"/>
                <a:gd name="T58" fmla="*/ 2147483647 w 240"/>
                <a:gd name="T59" fmla="*/ 2147483647 h 224"/>
                <a:gd name="T60" fmla="*/ 2147483647 w 240"/>
                <a:gd name="T61" fmla="*/ 2147483647 h 224"/>
                <a:gd name="T62" fmla="*/ 2147483647 w 240"/>
                <a:gd name="T63" fmla="*/ 2147483647 h 224"/>
                <a:gd name="T64" fmla="*/ 2147483647 w 240"/>
                <a:gd name="T65" fmla="*/ 2147483647 h 224"/>
                <a:gd name="T66" fmla="*/ 2147483647 w 240"/>
                <a:gd name="T67" fmla="*/ 2147483647 h 224"/>
                <a:gd name="T68" fmla="*/ 2147483647 w 240"/>
                <a:gd name="T69" fmla="*/ 2147483647 h 224"/>
                <a:gd name="T70" fmla="*/ 2147483647 w 240"/>
                <a:gd name="T71" fmla="*/ 2147483647 h 224"/>
                <a:gd name="T72" fmla="*/ 2147483647 w 240"/>
                <a:gd name="T73" fmla="*/ 2147483647 h 224"/>
                <a:gd name="T74" fmla="*/ 2147483647 w 240"/>
                <a:gd name="T75" fmla="*/ 2147483647 h 224"/>
                <a:gd name="T76" fmla="*/ 2147483647 w 240"/>
                <a:gd name="T77" fmla="*/ 2147483647 h 224"/>
                <a:gd name="T78" fmla="*/ 2147483647 w 240"/>
                <a:gd name="T79" fmla="*/ 2147483647 h 224"/>
                <a:gd name="T80" fmla="*/ 2147483647 w 240"/>
                <a:gd name="T81" fmla="*/ 2147483647 h 224"/>
                <a:gd name="T82" fmla="*/ 2147483647 w 240"/>
                <a:gd name="T83" fmla="*/ 2147483647 h 224"/>
                <a:gd name="T84" fmla="*/ 2147483647 w 240"/>
                <a:gd name="T85" fmla="*/ 2147483647 h 224"/>
                <a:gd name="T86" fmla="*/ 2147483647 w 240"/>
                <a:gd name="T87" fmla="*/ 2147483647 h 224"/>
                <a:gd name="T88" fmla="*/ 2147483647 w 240"/>
                <a:gd name="T89" fmla="*/ 2147483647 h 224"/>
                <a:gd name="T90" fmla="*/ 2147483647 w 240"/>
                <a:gd name="T91" fmla="*/ 2147483647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4"/>
                <a:gd name="T140" fmla="*/ 240 w 240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4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" name="Freeform 622"/>
            <p:cNvSpPr>
              <a:spLocks/>
            </p:cNvSpPr>
            <p:nvPr/>
          </p:nvSpPr>
          <p:spPr bwMode="auto">
            <a:xfrm>
              <a:off x="5873750" y="3629025"/>
              <a:ext cx="403225" cy="371475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2147483647 h 192"/>
                <a:gd name="T24" fmla="*/ 2147483647 w 208"/>
                <a:gd name="T25" fmla="*/ 0 h 192"/>
                <a:gd name="T26" fmla="*/ 2147483647 w 208"/>
                <a:gd name="T27" fmla="*/ 0 h 192"/>
                <a:gd name="T28" fmla="*/ 2147483647 w 208"/>
                <a:gd name="T29" fmla="*/ 0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2147483647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0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2147483647 w 208"/>
                <a:gd name="T67" fmla="*/ 2147483647 h 192"/>
                <a:gd name="T68" fmla="*/ 2147483647 w 208"/>
                <a:gd name="T69" fmla="*/ 2147483647 h 192"/>
                <a:gd name="T70" fmla="*/ 2147483647 w 208"/>
                <a:gd name="T71" fmla="*/ 2147483647 h 192"/>
                <a:gd name="T72" fmla="*/ 2147483647 w 208"/>
                <a:gd name="T73" fmla="*/ 2147483647 h 192"/>
                <a:gd name="T74" fmla="*/ 2147483647 w 208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192"/>
                <a:gd name="T116" fmla="*/ 208 w 208"/>
                <a:gd name="T117" fmla="*/ 192 h 1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192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" name="Freeform 623"/>
            <p:cNvSpPr>
              <a:spLocks/>
            </p:cNvSpPr>
            <p:nvPr/>
          </p:nvSpPr>
          <p:spPr bwMode="auto">
            <a:xfrm>
              <a:off x="6045200" y="3659188"/>
              <a:ext cx="714375" cy="746125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2147483647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2147483647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84"/>
                <a:gd name="T110" fmla="*/ 368 w 368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8" name="Freeform 624"/>
            <p:cNvSpPr>
              <a:spLocks/>
            </p:cNvSpPr>
            <p:nvPr/>
          </p:nvSpPr>
          <p:spPr bwMode="auto">
            <a:xfrm>
              <a:off x="5857875" y="3581400"/>
              <a:ext cx="357188" cy="265113"/>
            </a:xfrm>
            <a:custGeom>
              <a:avLst/>
              <a:gdLst>
                <a:gd name="T0" fmla="*/ 2147483647 w 184"/>
                <a:gd name="T1" fmla="*/ 2147483647 h 136"/>
                <a:gd name="T2" fmla="*/ 2147483647 w 184"/>
                <a:gd name="T3" fmla="*/ 2147483647 h 136"/>
                <a:gd name="T4" fmla="*/ 2147483647 w 184"/>
                <a:gd name="T5" fmla="*/ 2147483647 h 136"/>
                <a:gd name="T6" fmla="*/ 2147483647 w 184"/>
                <a:gd name="T7" fmla="*/ 0 h 136"/>
                <a:gd name="T8" fmla="*/ 2147483647 w 184"/>
                <a:gd name="T9" fmla="*/ 2147483647 h 136"/>
                <a:gd name="T10" fmla="*/ 2147483647 w 184"/>
                <a:gd name="T11" fmla="*/ 2147483647 h 136"/>
                <a:gd name="T12" fmla="*/ 2147483647 w 184"/>
                <a:gd name="T13" fmla="*/ 2147483647 h 136"/>
                <a:gd name="T14" fmla="*/ 2147483647 w 184"/>
                <a:gd name="T15" fmla="*/ 2147483647 h 136"/>
                <a:gd name="T16" fmla="*/ 2147483647 w 184"/>
                <a:gd name="T17" fmla="*/ 2147483647 h 136"/>
                <a:gd name="T18" fmla="*/ 2147483647 w 184"/>
                <a:gd name="T19" fmla="*/ 2147483647 h 136"/>
                <a:gd name="T20" fmla="*/ 2147483647 w 184"/>
                <a:gd name="T21" fmla="*/ 2147483647 h 136"/>
                <a:gd name="T22" fmla="*/ 2147483647 w 184"/>
                <a:gd name="T23" fmla="*/ 2147483647 h 136"/>
                <a:gd name="T24" fmla="*/ 2147483647 w 184"/>
                <a:gd name="T25" fmla="*/ 2147483647 h 136"/>
                <a:gd name="T26" fmla="*/ 2147483647 w 184"/>
                <a:gd name="T27" fmla="*/ 2147483647 h 136"/>
                <a:gd name="T28" fmla="*/ 2147483647 w 184"/>
                <a:gd name="T29" fmla="*/ 2147483647 h 136"/>
                <a:gd name="T30" fmla="*/ 2147483647 w 184"/>
                <a:gd name="T31" fmla="*/ 2147483647 h 136"/>
                <a:gd name="T32" fmla="*/ 0 w 184"/>
                <a:gd name="T33" fmla="*/ 2147483647 h 136"/>
                <a:gd name="T34" fmla="*/ 0 w 184"/>
                <a:gd name="T35" fmla="*/ 2147483647 h 136"/>
                <a:gd name="T36" fmla="*/ 2147483647 w 184"/>
                <a:gd name="T37" fmla="*/ 2147483647 h 136"/>
                <a:gd name="T38" fmla="*/ 2147483647 w 184"/>
                <a:gd name="T39" fmla="*/ 2147483647 h 136"/>
                <a:gd name="T40" fmla="*/ 2147483647 w 184"/>
                <a:gd name="T41" fmla="*/ 2147483647 h 136"/>
                <a:gd name="T42" fmla="*/ 2147483647 w 184"/>
                <a:gd name="T43" fmla="*/ 2147483647 h 136"/>
                <a:gd name="T44" fmla="*/ 2147483647 w 184"/>
                <a:gd name="T45" fmla="*/ 2147483647 h 136"/>
                <a:gd name="T46" fmla="*/ 2147483647 w 184"/>
                <a:gd name="T47" fmla="*/ 2147483647 h 136"/>
                <a:gd name="T48" fmla="*/ 2147483647 w 184"/>
                <a:gd name="T49" fmla="*/ 2147483647 h 136"/>
                <a:gd name="T50" fmla="*/ 2147483647 w 184"/>
                <a:gd name="T51" fmla="*/ 2147483647 h 136"/>
                <a:gd name="T52" fmla="*/ 2147483647 w 184"/>
                <a:gd name="T53" fmla="*/ 2147483647 h 136"/>
                <a:gd name="T54" fmla="*/ 2147483647 w 184"/>
                <a:gd name="T55" fmla="*/ 2147483647 h 136"/>
                <a:gd name="T56" fmla="*/ 2147483647 w 184"/>
                <a:gd name="T57" fmla="*/ 2147483647 h 136"/>
                <a:gd name="T58" fmla="*/ 2147483647 w 184"/>
                <a:gd name="T59" fmla="*/ 2147483647 h 136"/>
                <a:gd name="T60" fmla="*/ 2147483647 w 184"/>
                <a:gd name="T61" fmla="*/ 2147483647 h 136"/>
                <a:gd name="T62" fmla="*/ 2147483647 w 184"/>
                <a:gd name="T63" fmla="*/ 2147483647 h 136"/>
                <a:gd name="T64" fmla="*/ 2147483647 w 184"/>
                <a:gd name="T65" fmla="*/ 2147483647 h 136"/>
                <a:gd name="T66" fmla="*/ 2147483647 w 184"/>
                <a:gd name="T67" fmla="*/ 2147483647 h 136"/>
                <a:gd name="T68" fmla="*/ 2147483647 w 184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36"/>
                <a:gd name="T107" fmla="*/ 184 w 18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36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" name="Freeform 625"/>
            <p:cNvSpPr>
              <a:spLocks/>
            </p:cNvSpPr>
            <p:nvPr/>
          </p:nvSpPr>
          <p:spPr bwMode="auto">
            <a:xfrm>
              <a:off x="6650038" y="3876675"/>
              <a:ext cx="295275" cy="684213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2147483647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2147483647 w 152"/>
                <a:gd name="T17" fmla="*/ 2147483647 h 352"/>
                <a:gd name="T18" fmla="*/ 2147483647 w 152"/>
                <a:gd name="T19" fmla="*/ 0 h 352"/>
                <a:gd name="T20" fmla="*/ 2147483647 w 152"/>
                <a:gd name="T21" fmla="*/ 0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0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2147483647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2147483647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0" name="Freeform 626"/>
            <p:cNvSpPr>
              <a:spLocks/>
            </p:cNvSpPr>
            <p:nvPr/>
          </p:nvSpPr>
          <p:spPr bwMode="auto">
            <a:xfrm>
              <a:off x="6045200" y="3659188"/>
              <a:ext cx="714375" cy="746125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0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0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2147483647 w 368"/>
                <a:gd name="T73" fmla="*/ 2147483647 h 384"/>
                <a:gd name="T74" fmla="*/ 2147483647 w 368"/>
                <a:gd name="T75" fmla="*/ 2147483647 h 3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8"/>
                <a:gd name="T115" fmla="*/ 0 h 384"/>
                <a:gd name="T116" fmla="*/ 368 w 368"/>
                <a:gd name="T117" fmla="*/ 384 h 3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" name="Freeform 627"/>
            <p:cNvSpPr>
              <a:spLocks/>
            </p:cNvSpPr>
            <p:nvPr/>
          </p:nvSpPr>
          <p:spPr bwMode="auto">
            <a:xfrm>
              <a:off x="6650038" y="3876675"/>
              <a:ext cx="295275" cy="684213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0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0 w 152"/>
                <a:gd name="T17" fmla="*/ 2147483647 h 352"/>
                <a:gd name="T18" fmla="*/ 2147483647 w 152"/>
                <a:gd name="T19" fmla="*/ 2147483647 h 352"/>
                <a:gd name="T20" fmla="*/ 2147483647 w 152"/>
                <a:gd name="T21" fmla="*/ 2147483647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2147483647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0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0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" name="Freeform 628"/>
            <p:cNvSpPr>
              <a:spLocks/>
            </p:cNvSpPr>
            <p:nvPr/>
          </p:nvSpPr>
          <p:spPr bwMode="auto">
            <a:xfrm>
              <a:off x="6789738" y="4078288"/>
              <a:ext cx="187325" cy="2174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" name="Freeform 629"/>
            <p:cNvSpPr>
              <a:spLocks/>
            </p:cNvSpPr>
            <p:nvPr/>
          </p:nvSpPr>
          <p:spPr bwMode="auto">
            <a:xfrm>
              <a:off x="6526213" y="3938588"/>
              <a:ext cx="123825" cy="10953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6"/>
                <a:gd name="T44" fmla="*/ 64 w 6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4" name="Freeform 630"/>
            <p:cNvSpPr>
              <a:spLocks/>
            </p:cNvSpPr>
            <p:nvPr/>
          </p:nvSpPr>
          <p:spPr bwMode="auto">
            <a:xfrm>
              <a:off x="6789738" y="4078288"/>
              <a:ext cx="187325" cy="2174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" name="Freeform 631"/>
            <p:cNvSpPr>
              <a:spLocks/>
            </p:cNvSpPr>
            <p:nvPr/>
          </p:nvSpPr>
          <p:spPr bwMode="auto">
            <a:xfrm>
              <a:off x="6526213" y="3938588"/>
              <a:ext cx="123825" cy="10953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6"/>
                <a:gd name="T47" fmla="*/ 64 w 6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6" name="Freeform 632"/>
            <p:cNvSpPr>
              <a:spLocks/>
            </p:cNvSpPr>
            <p:nvPr/>
          </p:nvSpPr>
          <p:spPr bwMode="auto">
            <a:xfrm>
              <a:off x="4878388" y="2913063"/>
              <a:ext cx="155575" cy="109537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0 h 56"/>
                <a:gd name="T6" fmla="*/ 2147483647 w 80"/>
                <a:gd name="T7" fmla="*/ 2147483647 h 56"/>
                <a:gd name="T8" fmla="*/ 2147483647 w 80"/>
                <a:gd name="T9" fmla="*/ 0 h 56"/>
                <a:gd name="T10" fmla="*/ 2147483647 w 80"/>
                <a:gd name="T11" fmla="*/ 0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0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2147483647 h 56"/>
                <a:gd name="T24" fmla="*/ 2147483647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2147483647 w 80"/>
                <a:gd name="T39" fmla="*/ 2147483647 h 56"/>
                <a:gd name="T40" fmla="*/ 2147483647 w 80"/>
                <a:gd name="T41" fmla="*/ 2147483647 h 56"/>
                <a:gd name="T42" fmla="*/ 2147483647 w 80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56"/>
                <a:gd name="T68" fmla="*/ 80 w 8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56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" name="Freeform 633"/>
            <p:cNvSpPr>
              <a:spLocks/>
            </p:cNvSpPr>
            <p:nvPr/>
          </p:nvSpPr>
          <p:spPr bwMode="auto">
            <a:xfrm>
              <a:off x="4956175" y="2773363"/>
              <a:ext cx="109538" cy="93662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8" name="Freeform 634"/>
            <p:cNvSpPr>
              <a:spLocks/>
            </p:cNvSpPr>
            <p:nvPr/>
          </p:nvSpPr>
          <p:spPr bwMode="auto">
            <a:xfrm>
              <a:off x="4940300" y="2928938"/>
              <a:ext cx="233363" cy="201612"/>
            </a:xfrm>
            <a:custGeom>
              <a:avLst/>
              <a:gdLst>
                <a:gd name="T0" fmla="*/ 2147483647 w 120"/>
                <a:gd name="T1" fmla="*/ 2147483647 h 104"/>
                <a:gd name="T2" fmla="*/ 2147483647 w 120"/>
                <a:gd name="T3" fmla="*/ 2147483647 h 104"/>
                <a:gd name="T4" fmla="*/ 2147483647 w 120"/>
                <a:gd name="T5" fmla="*/ 2147483647 h 104"/>
                <a:gd name="T6" fmla="*/ 2147483647 w 120"/>
                <a:gd name="T7" fmla="*/ 2147483647 h 104"/>
                <a:gd name="T8" fmla="*/ 2147483647 w 120"/>
                <a:gd name="T9" fmla="*/ 0 h 104"/>
                <a:gd name="T10" fmla="*/ 2147483647 w 120"/>
                <a:gd name="T11" fmla="*/ 2147483647 h 104"/>
                <a:gd name="T12" fmla="*/ 2147483647 w 120"/>
                <a:gd name="T13" fmla="*/ 2147483647 h 104"/>
                <a:gd name="T14" fmla="*/ 2147483647 w 120"/>
                <a:gd name="T15" fmla="*/ 2147483647 h 104"/>
                <a:gd name="T16" fmla="*/ 2147483647 w 120"/>
                <a:gd name="T17" fmla="*/ 2147483647 h 104"/>
                <a:gd name="T18" fmla="*/ 2147483647 w 120"/>
                <a:gd name="T19" fmla="*/ 2147483647 h 104"/>
                <a:gd name="T20" fmla="*/ 2147483647 w 120"/>
                <a:gd name="T21" fmla="*/ 2147483647 h 104"/>
                <a:gd name="T22" fmla="*/ 2147483647 w 120"/>
                <a:gd name="T23" fmla="*/ 2147483647 h 104"/>
                <a:gd name="T24" fmla="*/ 2147483647 w 120"/>
                <a:gd name="T25" fmla="*/ 2147483647 h 104"/>
                <a:gd name="T26" fmla="*/ 2147483647 w 120"/>
                <a:gd name="T27" fmla="*/ 2147483647 h 104"/>
                <a:gd name="T28" fmla="*/ 2147483647 w 120"/>
                <a:gd name="T29" fmla="*/ 2147483647 h 104"/>
                <a:gd name="T30" fmla="*/ 0 w 120"/>
                <a:gd name="T31" fmla="*/ 2147483647 h 104"/>
                <a:gd name="T32" fmla="*/ 2147483647 w 120"/>
                <a:gd name="T33" fmla="*/ 2147483647 h 104"/>
                <a:gd name="T34" fmla="*/ 2147483647 w 120"/>
                <a:gd name="T35" fmla="*/ 2147483647 h 104"/>
                <a:gd name="T36" fmla="*/ 2147483647 w 120"/>
                <a:gd name="T37" fmla="*/ 2147483647 h 104"/>
                <a:gd name="T38" fmla="*/ 2147483647 w 120"/>
                <a:gd name="T39" fmla="*/ 2147483647 h 104"/>
                <a:gd name="T40" fmla="*/ 2147483647 w 120"/>
                <a:gd name="T41" fmla="*/ 2147483647 h 104"/>
                <a:gd name="T42" fmla="*/ 2147483647 w 120"/>
                <a:gd name="T43" fmla="*/ 2147483647 h 104"/>
                <a:gd name="T44" fmla="*/ 2147483647 w 120"/>
                <a:gd name="T45" fmla="*/ 2147483647 h 104"/>
                <a:gd name="T46" fmla="*/ 2147483647 w 120"/>
                <a:gd name="T47" fmla="*/ 2147483647 h 104"/>
                <a:gd name="T48" fmla="*/ 2147483647 w 120"/>
                <a:gd name="T49" fmla="*/ 2147483647 h 104"/>
                <a:gd name="T50" fmla="*/ 2147483647 w 120"/>
                <a:gd name="T51" fmla="*/ 2147483647 h 104"/>
                <a:gd name="T52" fmla="*/ 2147483647 w 120"/>
                <a:gd name="T53" fmla="*/ 2147483647 h 104"/>
                <a:gd name="T54" fmla="*/ 2147483647 w 120"/>
                <a:gd name="T55" fmla="*/ 2147483647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04"/>
                <a:gd name="T86" fmla="*/ 120 w 120"/>
                <a:gd name="T87" fmla="*/ 104 h 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04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9" name="Freeform 635"/>
            <p:cNvSpPr>
              <a:spLocks/>
            </p:cNvSpPr>
            <p:nvPr/>
          </p:nvSpPr>
          <p:spPr bwMode="auto">
            <a:xfrm>
              <a:off x="4894263" y="2835275"/>
              <a:ext cx="187325" cy="109538"/>
            </a:xfrm>
            <a:custGeom>
              <a:avLst/>
              <a:gdLst>
                <a:gd name="T0" fmla="*/ 2147483647 w 96"/>
                <a:gd name="T1" fmla="*/ 2147483647 h 56"/>
                <a:gd name="T2" fmla="*/ 2147483647 w 96"/>
                <a:gd name="T3" fmla="*/ 2147483647 h 56"/>
                <a:gd name="T4" fmla="*/ 2147483647 w 96"/>
                <a:gd name="T5" fmla="*/ 2147483647 h 56"/>
                <a:gd name="T6" fmla="*/ 2147483647 w 96"/>
                <a:gd name="T7" fmla="*/ 2147483647 h 56"/>
                <a:gd name="T8" fmla="*/ 2147483647 w 96"/>
                <a:gd name="T9" fmla="*/ 2147483647 h 56"/>
                <a:gd name="T10" fmla="*/ 2147483647 w 96"/>
                <a:gd name="T11" fmla="*/ 2147483647 h 56"/>
                <a:gd name="T12" fmla="*/ 2147483647 w 96"/>
                <a:gd name="T13" fmla="*/ 2147483647 h 56"/>
                <a:gd name="T14" fmla="*/ 2147483647 w 96"/>
                <a:gd name="T15" fmla="*/ 2147483647 h 56"/>
                <a:gd name="T16" fmla="*/ 2147483647 w 96"/>
                <a:gd name="T17" fmla="*/ 2147483647 h 56"/>
                <a:gd name="T18" fmla="*/ 2147483647 w 96"/>
                <a:gd name="T19" fmla="*/ 2147483647 h 56"/>
                <a:gd name="T20" fmla="*/ 2147483647 w 96"/>
                <a:gd name="T21" fmla="*/ 2147483647 h 56"/>
                <a:gd name="T22" fmla="*/ 2147483647 w 96"/>
                <a:gd name="T23" fmla="*/ 0 h 56"/>
                <a:gd name="T24" fmla="*/ 2147483647 w 96"/>
                <a:gd name="T25" fmla="*/ 2147483647 h 56"/>
                <a:gd name="T26" fmla="*/ 2147483647 w 96"/>
                <a:gd name="T27" fmla="*/ 2147483647 h 56"/>
                <a:gd name="T28" fmla="*/ 2147483647 w 96"/>
                <a:gd name="T29" fmla="*/ 2147483647 h 56"/>
                <a:gd name="T30" fmla="*/ 2147483647 w 96"/>
                <a:gd name="T31" fmla="*/ 2147483647 h 56"/>
                <a:gd name="T32" fmla="*/ 0 w 96"/>
                <a:gd name="T33" fmla="*/ 2147483647 h 56"/>
                <a:gd name="T34" fmla="*/ 0 w 96"/>
                <a:gd name="T35" fmla="*/ 2147483647 h 56"/>
                <a:gd name="T36" fmla="*/ 2147483647 w 96"/>
                <a:gd name="T37" fmla="*/ 2147483647 h 56"/>
                <a:gd name="T38" fmla="*/ 2147483647 w 96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56"/>
                <a:gd name="T62" fmla="*/ 96 w 9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5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" name="Freeform 636"/>
            <p:cNvSpPr>
              <a:spLocks/>
            </p:cNvSpPr>
            <p:nvPr/>
          </p:nvSpPr>
          <p:spPr bwMode="auto">
            <a:xfrm>
              <a:off x="3990975" y="4281488"/>
              <a:ext cx="187325" cy="139700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2147483647 h 72"/>
                <a:gd name="T14" fmla="*/ 2147483647 w 96"/>
                <a:gd name="T15" fmla="*/ 2147483647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2147483647 w 96"/>
                <a:gd name="T21" fmla="*/ 2147483647 h 72"/>
                <a:gd name="T22" fmla="*/ 2147483647 w 96"/>
                <a:gd name="T23" fmla="*/ 2147483647 h 72"/>
                <a:gd name="T24" fmla="*/ 2147483647 w 96"/>
                <a:gd name="T25" fmla="*/ 2147483647 h 72"/>
                <a:gd name="T26" fmla="*/ 2147483647 w 96"/>
                <a:gd name="T27" fmla="*/ 0 h 72"/>
                <a:gd name="T28" fmla="*/ 2147483647 w 96"/>
                <a:gd name="T29" fmla="*/ 0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0 w 96"/>
                <a:gd name="T37" fmla="*/ 2147483647 h 72"/>
                <a:gd name="T38" fmla="*/ 2147483647 w 96"/>
                <a:gd name="T39" fmla="*/ 2147483647 h 72"/>
                <a:gd name="T40" fmla="*/ 2147483647 w 96"/>
                <a:gd name="T41" fmla="*/ 2147483647 h 72"/>
                <a:gd name="T42" fmla="*/ 2147483647 w 96"/>
                <a:gd name="T43" fmla="*/ 2147483647 h 72"/>
                <a:gd name="T44" fmla="*/ 2147483647 w 96"/>
                <a:gd name="T45" fmla="*/ 2147483647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72"/>
                <a:gd name="T71" fmla="*/ 96 w 96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72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" name="Freeform 637"/>
            <p:cNvSpPr>
              <a:spLocks/>
            </p:cNvSpPr>
            <p:nvPr/>
          </p:nvSpPr>
          <p:spPr bwMode="auto">
            <a:xfrm>
              <a:off x="3944938" y="4187825"/>
              <a:ext cx="155575" cy="10795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0 h 56"/>
                <a:gd name="T22" fmla="*/ 2147483647 w 80"/>
                <a:gd name="T23" fmla="*/ 0 h 56"/>
                <a:gd name="T24" fmla="*/ 0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6"/>
                <a:gd name="T50" fmla="*/ 80 w 80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" name="Freeform 638"/>
            <p:cNvSpPr>
              <a:spLocks/>
            </p:cNvSpPr>
            <p:nvPr/>
          </p:nvSpPr>
          <p:spPr bwMode="auto">
            <a:xfrm>
              <a:off x="4956175" y="2773363"/>
              <a:ext cx="109538" cy="93662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2147483647 w 56"/>
                <a:gd name="T15" fmla="*/ 0 h 48"/>
                <a:gd name="T16" fmla="*/ 0 w 56"/>
                <a:gd name="T17" fmla="*/ 2147483647 h 48"/>
                <a:gd name="T18" fmla="*/ 0 w 56"/>
                <a:gd name="T19" fmla="*/ 2147483647 h 48"/>
                <a:gd name="T20" fmla="*/ 0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2147483647 w 56"/>
                <a:gd name="T29" fmla="*/ 2147483647 h 48"/>
                <a:gd name="T30" fmla="*/ 2147483647 w 56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48"/>
                <a:gd name="T50" fmla="*/ 56 w 56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3" name="Freeform 639"/>
            <p:cNvSpPr>
              <a:spLocks/>
            </p:cNvSpPr>
            <p:nvPr/>
          </p:nvSpPr>
          <p:spPr bwMode="auto">
            <a:xfrm>
              <a:off x="3944938" y="4187825"/>
              <a:ext cx="155575" cy="10795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0 h 56"/>
                <a:gd name="T24" fmla="*/ 2147483647 w 80"/>
                <a:gd name="T25" fmla="*/ 0 h 56"/>
                <a:gd name="T26" fmla="*/ 2147483647 w 80"/>
                <a:gd name="T27" fmla="*/ 0 h 56"/>
                <a:gd name="T28" fmla="*/ 0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4" name="Freeform 640"/>
            <p:cNvSpPr>
              <a:spLocks/>
            </p:cNvSpPr>
            <p:nvPr/>
          </p:nvSpPr>
          <p:spPr bwMode="auto">
            <a:xfrm>
              <a:off x="3960813" y="3908425"/>
              <a:ext cx="295275" cy="325438"/>
            </a:xfrm>
            <a:custGeom>
              <a:avLst/>
              <a:gdLst>
                <a:gd name="T0" fmla="*/ 2147483647 w 152"/>
                <a:gd name="T1" fmla="*/ 2147483647 h 168"/>
                <a:gd name="T2" fmla="*/ 2147483647 w 152"/>
                <a:gd name="T3" fmla="*/ 2147483647 h 168"/>
                <a:gd name="T4" fmla="*/ 2147483647 w 152"/>
                <a:gd name="T5" fmla="*/ 2147483647 h 168"/>
                <a:gd name="T6" fmla="*/ 2147483647 w 152"/>
                <a:gd name="T7" fmla="*/ 2147483647 h 168"/>
                <a:gd name="T8" fmla="*/ 2147483647 w 152"/>
                <a:gd name="T9" fmla="*/ 2147483647 h 168"/>
                <a:gd name="T10" fmla="*/ 2147483647 w 152"/>
                <a:gd name="T11" fmla="*/ 2147483647 h 168"/>
                <a:gd name="T12" fmla="*/ 2147483647 w 152"/>
                <a:gd name="T13" fmla="*/ 2147483647 h 168"/>
                <a:gd name="T14" fmla="*/ 2147483647 w 152"/>
                <a:gd name="T15" fmla="*/ 2147483647 h 168"/>
                <a:gd name="T16" fmla="*/ 2147483647 w 152"/>
                <a:gd name="T17" fmla="*/ 2147483647 h 168"/>
                <a:gd name="T18" fmla="*/ 2147483647 w 152"/>
                <a:gd name="T19" fmla="*/ 2147483647 h 168"/>
                <a:gd name="T20" fmla="*/ 2147483647 w 152"/>
                <a:gd name="T21" fmla="*/ 2147483647 h 168"/>
                <a:gd name="T22" fmla="*/ 2147483647 w 152"/>
                <a:gd name="T23" fmla="*/ 0 h 168"/>
                <a:gd name="T24" fmla="*/ 2147483647 w 152"/>
                <a:gd name="T25" fmla="*/ 2147483647 h 168"/>
                <a:gd name="T26" fmla="*/ 2147483647 w 152"/>
                <a:gd name="T27" fmla="*/ 2147483647 h 168"/>
                <a:gd name="T28" fmla="*/ 2147483647 w 152"/>
                <a:gd name="T29" fmla="*/ 2147483647 h 168"/>
                <a:gd name="T30" fmla="*/ 2147483647 w 152"/>
                <a:gd name="T31" fmla="*/ 2147483647 h 168"/>
                <a:gd name="T32" fmla="*/ 2147483647 w 152"/>
                <a:gd name="T33" fmla="*/ 2147483647 h 168"/>
                <a:gd name="T34" fmla="*/ 0 w 152"/>
                <a:gd name="T35" fmla="*/ 2147483647 h 168"/>
                <a:gd name="T36" fmla="*/ 2147483647 w 152"/>
                <a:gd name="T37" fmla="*/ 2147483647 h 168"/>
                <a:gd name="T38" fmla="*/ 2147483647 w 152"/>
                <a:gd name="T39" fmla="*/ 2147483647 h 168"/>
                <a:gd name="T40" fmla="*/ 0 w 152"/>
                <a:gd name="T41" fmla="*/ 2147483647 h 168"/>
                <a:gd name="T42" fmla="*/ 2147483647 w 152"/>
                <a:gd name="T43" fmla="*/ 2147483647 h 168"/>
                <a:gd name="T44" fmla="*/ 2147483647 w 152"/>
                <a:gd name="T45" fmla="*/ 2147483647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8"/>
                <a:gd name="T71" fmla="*/ 152 w 152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8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" name="Freeform 641"/>
            <p:cNvSpPr>
              <a:spLocks/>
            </p:cNvSpPr>
            <p:nvPr/>
          </p:nvSpPr>
          <p:spPr bwMode="auto">
            <a:xfrm>
              <a:off x="4972050" y="3783013"/>
              <a:ext cx="279400" cy="265112"/>
            </a:xfrm>
            <a:custGeom>
              <a:avLst/>
              <a:gdLst>
                <a:gd name="T0" fmla="*/ 0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0 h 136"/>
                <a:gd name="T28" fmla="*/ 2147483647 w 144"/>
                <a:gd name="T29" fmla="*/ 2147483647 h 136"/>
                <a:gd name="T30" fmla="*/ 2147483647 w 144"/>
                <a:gd name="T31" fmla="*/ 2147483647 h 136"/>
                <a:gd name="T32" fmla="*/ 2147483647 w 144"/>
                <a:gd name="T33" fmla="*/ 0 h 136"/>
                <a:gd name="T34" fmla="*/ 2147483647 w 144"/>
                <a:gd name="T35" fmla="*/ 2147483647 h 136"/>
                <a:gd name="T36" fmla="*/ 2147483647 w 144"/>
                <a:gd name="T37" fmla="*/ 0 h 136"/>
                <a:gd name="T38" fmla="*/ 2147483647 w 144"/>
                <a:gd name="T39" fmla="*/ 0 h 136"/>
                <a:gd name="T40" fmla="*/ 2147483647 w 144"/>
                <a:gd name="T41" fmla="*/ 2147483647 h 136"/>
                <a:gd name="T42" fmla="*/ 0 w 144"/>
                <a:gd name="T43" fmla="*/ 2147483647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36"/>
                <a:gd name="T68" fmla="*/ 144 w 144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36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" name="Freeform 642"/>
            <p:cNvSpPr>
              <a:spLocks/>
            </p:cNvSpPr>
            <p:nvPr/>
          </p:nvSpPr>
          <p:spPr bwMode="auto">
            <a:xfrm>
              <a:off x="4598988" y="3736975"/>
              <a:ext cx="404812" cy="388938"/>
            </a:xfrm>
            <a:custGeom>
              <a:avLst/>
              <a:gdLst>
                <a:gd name="T0" fmla="*/ 2147483647 w 208"/>
                <a:gd name="T1" fmla="*/ 2147483647 h 200"/>
                <a:gd name="T2" fmla="*/ 2147483647 w 208"/>
                <a:gd name="T3" fmla="*/ 2147483647 h 200"/>
                <a:gd name="T4" fmla="*/ 2147483647 w 208"/>
                <a:gd name="T5" fmla="*/ 2147483647 h 200"/>
                <a:gd name="T6" fmla="*/ 0 w 208"/>
                <a:gd name="T7" fmla="*/ 2147483647 h 200"/>
                <a:gd name="T8" fmla="*/ 0 w 208"/>
                <a:gd name="T9" fmla="*/ 2147483647 h 200"/>
                <a:gd name="T10" fmla="*/ 2147483647 w 208"/>
                <a:gd name="T11" fmla="*/ 2147483647 h 200"/>
                <a:gd name="T12" fmla="*/ 2147483647 w 208"/>
                <a:gd name="T13" fmla="*/ 2147483647 h 200"/>
                <a:gd name="T14" fmla="*/ 2147483647 w 208"/>
                <a:gd name="T15" fmla="*/ 2147483647 h 200"/>
                <a:gd name="T16" fmla="*/ 2147483647 w 208"/>
                <a:gd name="T17" fmla="*/ 2147483647 h 200"/>
                <a:gd name="T18" fmla="*/ 2147483647 w 208"/>
                <a:gd name="T19" fmla="*/ 2147483647 h 200"/>
                <a:gd name="T20" fmla="*/ 2147483647 w 208"/>
                <a:gd name="T21" fmla="*/ 2147483647 h 200"/>
                <a:gd name="T22" fmla="*/ 2147483647 w 208"/>
                <a:gd name="T23" fmla="*/ 2147483647 h 200"/>
                <a:gd name="T24" fmla="*/ 2147483647 w 208"/>
                <a:gd name="T25" fmla="*/ 2147483647 h 200"/>
                <a:gd name="T26" fmla="*/ 2147483647 w 208"/>
                <a:gd name="T27" fmla="*/ 2147483647 h 200"/>
                <a:gd name="T28" fmla="*/ 2147483647 w 208"/>
                <a:gd name="T29" fmla="*/ 2147483647 h 200"/>
                <a:gd name="T30" fmla="*/ 2147483647 w 208"/>
                <a:gd name="T31" fmla="*/ 2147483647 h 200"/>
                <a:gd name="T32" fmla="*/ 2147483647 w 208"/>
                <a:gd name="T33" fmla="*/ 2147483647 h 200"/>
                <a:gd name="T34" fmla="*/ 2147483647 w 208"/>
                <a:gd name="T35" fmla="*/ 2147483647 h 200"/>
                <a:gd name="T36" fmla="*/ 2147483647 w 208"/>
                <a:gd name="T37" fmla="*/ 2147483647 h 200"/>
                <a:gd name="T38" fmla="*/ 2147483647 w 208"/>
                <a:gd name="T39" fmla="*/ 2147483647 h 200"/>
                <a:gd name="T40" fmla="*/ 2147483647 w 208"/>
                <a:gd name="T41" fmla="*/ 2147483647 h 200"/>
                <a:gd name="T42" fmla="*/ 2147483647 w 208"/>
                <a:gd name="T43" fmla="*/ 2147483647 h 200"/>
                <a:gd name="T44" fmla="*/ 2147483647 w 208"/>
                <a:gd name="T45" fmla="*/ 2147483647 h 200"/>
                <a:gd name="T46" fmla="*/ 2147483647 w 208"/>
                <a:gd name="T47" fmla="*/ 2147483647 h 200"/>
                <a:gd name="T48" fmla="*/ 2147483647 w 208"/>
                <a:gd name="T49" fmla="*/ 2147483647 h 200"/>
                <a:gd name="T50" fmla="*/ 2147483647 w 208"/>
                <a:gd name="T51" fmla="*/ 2147483647 h 200"/>
                <a:gd name="T52" fmla="*/ 2147483647 w 208"/>
                <a:gd name="T53" fmla="*/ 2147483647 h 200"/>
                <a:gd name="T54" fmla="*/ 2147483647 w 208"/>
                <a:gd name="T55" fmla="*/ 2147483647 h 200"/>
                <a:gd name="T56" fmla="*/ 2147483647 w 208"/>
                <a:gd name="T57" fmla="*/ 2147483647 h 200"/>
                <a:gd name="T58" fmla="*/ 2147483647 w 208"/>
                <a:gd name="T59" fmla="*/ 2147483647 h 200"/>
                <a:gd name="T60" fmla="*/ 2147483647 w 208"/>
                <a:gd name="T61" fmla="*/ 2147483647 h 200"/>
                <a:gd name="T62" fmla="*/ 2147483647 w 208"/>
                <a:gd name="T63" fmla="*/ 0 h 200"/>
                <a:gd name="T64" fmla="*/ 2147483647 w 208"/>
                <a:gd name="T65" fmla="*/ 2147483647 h 200"/>
                <a:gd name="T66" fmla="*/ 2147483647 w 208"/>
                <a:gd name="T67" fmla="*/ 2147483647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200"/>
                <a:gd name="T104" fmla="*/ 208 w 208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200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7" name="Freeform 643"/>
            <p:cNvSpPr>
              <a:spLocks/>
            </p:cNvSpPr>
            <p:nvPr/>
          </p:nvSpPr>
          <p:spPr bwMode="auto">
            <a:xfrm>
              <a:off x="4552950" y="3613150"/>
              <a:ext cx="107950" cy="201613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04"/>
                <a:gd name="T65" fmla="*/ 56 w 5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8" name="Freeform 644"/>
            <p:cNvSpPr>
              <a:spLocks/>
            </p:cNvSpPr>
            <p:nvPr/>
          </p:nvSpPr>
          <p:spPr bwMode="auto">
            <a:xfrm>
              <a:off x="4052888" y="3659188"/>
              <a:ext cx="295275" cy="23336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9" name="Freeform 645"/>
            <p:cNvSpPr>
              <a:spLocks/>
            </p:cNvSpPr>
            <p:nvPr/>
          </p:nvSpPr>
          <p:spPr bwMode="auto">
            <a:xfrm>
              <a:off x="4552950" y="3613150"/>
              <a:ext cx="107950" cy="201613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2147483647 w 5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" name="Freeform 646"/>
            <p:cNvSpPr>
              <a:spLocks/>
            </p:cNvSpPr>
            <p:nvPr/>
          </p:nvSpPr>
          <p:spPr bwMode="auto">
            <a:xfrm>
              <a:off x="4052888" y="3659188"/>
              <a:ext cx="295275" cy="23336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1" name="Freeform 647"/>
            <p:cNvSpPr>
              <a:spLocks/>
            </p:cNvSpPr>
            <p:nvPr/>
          </p:nvSpPr>
          <p:spPr bwMode="auto">
            <a:xfrm>
              <a:off x="3960813" y="3892550"/>
              <a:ext cx="201612" cy="171450"/>
            </a:xfrm>
            <a:custGeom>
              <a:avLst/>
              <a:gdLst>
                <a:gd name="T0" fmla="*/ 2147483647 w 104"/>
                <a:gd name="T1" fmla="*/ 2147483647 h 88"/>
                <a:gd name="T2" fmla="*/ 2147483647 w 104"/>
                <a:gd name="T3" fmla="*/ 2147483647 h 88"/>
                <a:gd name="T4" fmla="*/ 2147483647 w 104"/>
                <a:gd name="T5" fmla="*/ 2147483647 h 88"/>
                <a:gd name="T6" fmla="*/ 2147483647 w 104"/>
                <a:gd name="T7" fmla="*/ 2147483647 h 88"/>
                <a:gd name="T8" fmla="*/ 2147483647 w 104"/>
                <a:gd name="T9" fmla="*/ 2147483647 h 88"/>
                <a:gd name="T10" fmla="*/ 2147483647 w 104"/>
                <a:gd name="T11" fmla="*/ 0 h 88"/>
                <a:gd name="T12" fmla="*/ 2147483647 w 104"/>
                <a:gd name="T13" fmla="*/ 0 h 88"/>
                <a:gd name="T14" fmla="*/ 2147483647 w 104"/>
                <a:gd name="T15" fmla="*/ 2147483647 h 88"/>
                <a:gd name="T16" fmla="*/ 2147483647 w 104"/>
                <a:gd name="T17" fmla="*/ 2147483647 h 88"/>
                <a:gd name="T18" fmla="*/ 0 w 104"/>
                <a:gd name="T19" fmla="*/ 2147483647 h 88"/>
                <a:gd name="T20" fmla="*/ 2147483647 w 104"/>
                <a:gd name="T21" fmla="*/ 2147483647 h 88"/>
                <a:gd name="T22" fmla="*/ 2147483647 w 104"/>
                <a:gd name="T23" fmla="*/ 2147483647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88"/>
                <a:gd name="T38" fmla="*/ 104 w 104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88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" name="Freeform 648"/>
            <p:cNvSpPr>
              <a:spLocks/>
            </p:cNvSpPr>
            <p:nvPr/>
          </p:nvSpPr>
          <p:spPr bwMode="auto">
            <a:xfrm>
              <a:off x="3975100" y="4281488"/>
              <a:ext cx="61913" cy="46037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2147483647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" name="Freeform 649"/>
            <p:cNvSpPr>
              <a:spLocks/>
            </p:cNvSpPr>
            <p:nvPr/>
          </p:nvSpPr>
          <p:spPr bwMode="auto">
            <a:xfrm>
              <a:off x="4910138" y="4016375"/>
              <a:ext cx="403225" cy="498475"/>
            </a:xfrm>
            <a:custGeom>
              <a:avLst/>
              <a:gdLst>
                <a:gd name="T0" fmla="*/ 2147483647 w 208"/>
                <a:gd name="T1" fmla="*/ 2147483647 h 256"/>
                <a:gd name="T2" fmla="*/ 2147483647 w 208"/>
                <a:gd name="T3" fmla="*/ 2147483647 h 256"/>
                <a:gd name="T4" fmla="*/ 2147483647 w 208"/>
                <a:gd name="T5" fmla="*/ 2147483647 h 256"/>
                <a:gd name="T6" fmla="*/ 2147483647 w 208"/>
                <a:gd name="T7" fmla="*/ 2147483647 h 256"/>
                <a:gd name="T8" fmla="*/ 2147483647 w 208"/>
                <a:gd name="T9" fmla="*/ 2147483647 h 256"/>
                <a:gd name="T10" fmla="*/ 2147483647 w 208"/>
                <a:gd name="T11" fmla="*/ 2147483647 h 256"/>
                <a:gd name="T12" fmla="*/ 2147483647 w 208"/>
                <a:gd name="T13" fmla="*/ 2147483647 h 256"/>
                <a:gd name="T14" fmla="*/ 2147483647 w 208"/>
                <a:gd name="T15" fmla="*/ 2147483647 h 256"/>
                <a:gd name="T16" fmla="*/ 2147483647 w 208"/>
                <a:gd name="T17" fmla="*/ 2147483647 h 256"/>
                <a:gd name="T18" fmla="*/ 0 w 208"/>
                <a:gd name="T19" fmla="*/ 2147483647 h 256"/>
                <a:gd name="T20" fmla="*/ 2147483647 w 208"/>
                <a:gd name="T21" fmla="*/ 2147483647 h 256"/>
                <a:gd name="T22" fmla="*/ 2147483647 w 208"/>
                <a:gd name="T23" fmla="*/ 2147483647 h 256"/>
                <a:gd name="T24" fmla="*/ 2147483647 w 208"/>
                <a:gd name="T25" fmla="*/ 2147483647 h 256"/>
                <a:gd name="T26" fmla="*/ 2147483647 w 208"/>
                <a:gd name="T27" fmla="*/ 2147483647 h 256"/>
                <a:gd name="T28" fmla="*/ 2147483647 w 208"/>
                <a:gd name="T29" fmla="*/ 2147483647 h 256"/>
                <a:gd name="T30" fmla="*/ 2147483647 w 208"/>
                <a:gd name="T31" fmla="*/ 2147483647 h 256"/>
                <a:gd name="T32" fmla="*/ 2147483647 w 208"/>
                <a:gd name="T33" fmla="*/ 2147483647 h 256"/>
                <a:gd name="T34" fmla="*/ 2147483647 w 208"/>
                <a:gd name="T35" fmla="*/ 2147483647 h 256"/>
                <a:gd name="T36" fmla="*/ 2147483647 w 208"/>
                <a:gd name="T37" fmla="*/ 2147483647 h 256"/>
                <a:gd name="T38" fmla="*/ 2147483647 w 208"/>
                <a:gd name="T39" fmla="*/ 2147483647 h 256"/>
                <a:gd name="T40" fmla="*/ 2147483647 w 208"/>
                <a:gd name="T41" fmla="*/ 2147483647 h 256"/>
                <a:gd name="T42" fmla="*/ 2147483647 w 208"/>
                <a:gd name="T43" fmla="*/ 2147483647 h 256"/>
                <a:gd name="T44" fmla="*/ 2147483647 w 208"/>
                <a:gd name="T45" fmla="*/ 2147483647 h 256"/>
                <a:gd name="T46" fmla="*/ 2147483647 w 208"/>
                <a:gd name="T47" fmla="*/ 2147483647 h 256"/>
                <a:gd name="T48" fmla="*/ 2147483647 w 208"/>
                <a:gd name="T49" fmla="*/ 2147483647 h 256"/>
                <a:gd name="T50" fmla="*/ 2147483647 w 208"/>
                <a:gd name="T51" fmla="*/ 2147483647 h 256"/>
                <a:gd name="T52" fmla="*/ 2147483647 w 208"/>
                <a:gd name="T53" fmla="*/ 2147483647 h 256"/>
                <a:gd name="T54" fmla="*/ 2147483647 w 208"/>
                <a:gd name="T55" fmla="*/ 2147483647 h 256"/>
                <a:gd name="T56" fmla="*/ 2147483647 w 208"/>
                <a:gd name="T57" fmla="*/ 2147483647 h 256"/>
                <a:gd name="T58" fmla="*/ 2147483647 w 208"/>
                <a:gd name="T59" fmla="*/ 2147483647 h 256"/>
                <a:gd name="T60" fmla="*/ 2147483647 w 208"/>
                <a:gd name="T61" fmla="*/ 2147483647 h 256"/>
                <a:gd name="T62" fmla="*/ 2147483647 w 208"/>
                <a:gd name="T63" fmla="*/ 2147483647 h 256"/>
                <a:gd name="T64" fmla="*/ 2147483647 w 208"/>
                <a:gd name="T65" fmla="*/ 2147483647 h 256"/>
                <a:gd name="T66" fmla="*/ 2147483647 w 208"/>
                <a:gd name="T67" fmla="*/ 2147483647 h 256"/>
                <a:gd name="T68" fmla="*/ 2147483647 w 208"/>
                <a:gd name="T69" fmla="*/ 2147483647 h 256"/>
                <a:gd name="T70" fmla="*/ 2147483647 w 208"/>
                <a:gd name="T71" fmla="*/ 0 h 256"/>
                <a:gd name="T72" fmla="*/ 2147483647 w 208"/>
                <a:gd name="T73" fmla="*/ 2147483647 h 256"/>
                <a:gd name="T74" fmla="*/ 2147483647 w 208"/>
                <a:gd name="T75" fmla="*/ 2147483647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256"/>
                <a:gd name="T116" fmla="*/ 208 w 208"/>
                <a:gd name="T117" fmla="*/ 256 h 2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256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" name="Freeform 650"/>
            <p:cNvSpPr>
              <a:spLocks/>
            </p:cNvSpPr>
            <p:nvPr/>
          </p:nvSpPr>
          <p:spPr bwMode="auto">
            <a:xfrm>
              <a:off x="4162425" y="4343400"/>
              <a:ext cx="155575" cy="139700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0 h 72"/>
                <a:gd name="T10" fmla="*/ 2147483647 w 80"/>
                <a:gd name="T11" fmla="*/ 0 h 72"/>
                <a:gd name="T12" fmla="*/ 2147483647 w 80"/>
                <a:gd name="T13" fmla="*/ 0 h 72"/>
                <a:gd name="T14" fmla="*/ 2147483647 w 80"/>
                <a:gd name="T15" fmla="*/ 0 h 72"/>
                <a:gd name="T16" fmla="*/ 2147483647 w 80"/>
                <a:gd name="T17" fmla="*/ 0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0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72"/>
                <a:gd name="T65" fmla="*/ 80 w 80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72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5" name="Freeform 651"/>
            <p:cNvSpPr>
              <a:spLocks/>
            </p:cNvSpPr>
            <p:nvPr/>
          </p:nvSpPr>
          <p:spPr bwMode="auto">
            <a:xfrm>
              <a:off x="4084638" y="4389438"/>
              <a:ext cx="107950" cy="93662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2147483647 h 48"/>
                <a:gd name="T10" fmla="*/ 2147483647 w 56"/>
                <a:gd name="T11" fmla="*/ 0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0 w 56"/>
                <a:gd name="T17" fmla="*/ 2147483647 h 48"/>
                <a:gd name="T18" fmla="*/ 2147483647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6" name="Freeform 652"/>
            <p:cNvSpPr>
              <a:spLocks/>
            </p:cNvSpPr>
            <p:nvPr/>
          </p:nvSpPr>
          <p:spPr bwMode="auto">
            <a:xfrm>
              <a:off x="4037013" y="4359275"/>
              <a:ext cx="77787" cy="77788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0 h 40"/>
                <a:gd name="T6" fmla="*/ 2147483647 w 40"/>
                <a:gd name="T7" fmla="*/ 0 h 40"/>
                <a:gd name="T8" fmla="*/ 2147483647 w 40"/>
                <a:gd name="T9" fmla="*/ 2147483647 h 40"/>
                <a:gd name="T10" fmla="*/ 0 w 40"/>
                <a:gd name="T11" fmla="*/ 2147483647 h 40"/>
                <a:gd name="T12" fmla="*/ 2147483647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" name="Freeform 653"/>
            <p:cNvSpPr>
              <a:spLocks/>
            </p:cNvSpPr>
            <p:nvPr/>
          </p:nvSpPr>
          <p:spPr bwMode="auto">
            <a:xfrm>
              <a:off x="3981450" y="4281488"/>
              <a:ext cx="61913" cy="46037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0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2147483647 w 3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" name="Freeform 654"/>
            <p:cNvSpPr>
              <a:spLocks/>
            </p:cNvSpPr>
            <p:nvPr/>
          </p:nvSpPr>
          <p:spPr bwMode="auto">
            <a:xfrm>
              <a:off x="4043363" y="4359275"/>
              <a:ext cx="77787" cy="77788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0 h 40"/>
                <a:gd name="T8" fmla="*/ 2147483647 w 40"/>
                <a:gd name="T9" fmla="*/ 0 h 40"/>
                <a:gd name="T10" fmla="*/ 2147483647 w 40"/>
                <a:gd name="T11" fmla="*/ 2147483647 h 40"/>
                <a:gd name="T12" fmla="*/ 0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2147483647 w 40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0"/>
                <a:gd name="T35" fmla="*/ 40 w 4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9" name="Freeform 655"/>
            <p:cNvSpPr>
              <a:spLocks/>
            </p:cNvSpPr>
            <p:nvPr/>
          </p:nvSpPr>
          <p:spPr bwMode="auto">
            <a:xfrm>
              <a:off x="4162425" y="3892550"/>
              <a:ext cx="1588" cy="15875"/>
            </a:xfrm>
            <a:custGeom>
              <a:avLst/>
              <a:gdLst>
                <a:gd name="T0" fmla="*/ 0 w 1942"/>
                <a:gd name="T1" fmla="*/ 0 h 8"/>
                <a:gd name="T2" fmla="*/ 0 w 1942"/>
                <a:gd name="T3" fmla="*/ 2147483647 h 8"/>
                <a:gd name="T4" fmla="*/ 0 w 1942"/>
                <a:gd name="T5" fmla="*/ 0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0" name="Freeform 656"/>
            <p:cNvSpPr>
              <a:spLocks/>
            </p:cNvSpPr>
            <p:nvPr/>
          </p:nvSpPr>
          <p:spPr bwMode="auto">
            <a:xfrm>
              <a:off x="4162425" y="3613150"/>
              <a:ext cx="498475" cy="512763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2147483647 w 257"/>
                <a:gd name="T39" fmla="*/ 2147483647 h 264"/>
                <a:gd name="T40" fmla="*/ 2147483647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0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0 w 257"/>
                <a:gd name="T73" fmla="*/ 2147483647 h 264"/>
                <a:gd name="T74" fmla="*/ 0 w 257"/>
                <a:gd name="T75" fmla="*/ 2147483647 h 264"/>
                <a:gd name="T76" fmla="*/ 0 w 257"/>
                <a:gd name="T77" fmla="*/ 2147483647 h 264"/>
                <a:gd name="T78" fmla="*/ 2147483647 w 257"/>
                <a:gd name="T79" fmla="*/ 2147483647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264"/>
                <a:gd name="T122" fmla="*/ 257 w 25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1" name="Rectangle 657"/>
            <p:cNvSpPr>
              <a:spLocks noChangeArrowheads="1"/>
            </p:cNvSpPr>
            <p:nvPr/>
          </p:nvSpPr>
          <p:spPr bwMode="auto">
            <a:xfrm>
              <a:off x="4162425" y="3892550"/>
              <a:ext cx="0" cy="158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" name="Freeform 658"/>
            <p:cNvSpPr>
              <a:spLocks/>
            </p:cNvSpPr>
            <p:nvPr/>
          </p:nvSpPr>
          <p:spPr bwMode="auto">
            <a:xfrm>
              <a:off x="4162425" y="3613150"/>
              <a:ext cx="498475" cy="512763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0 w 257"/>
                <a:gd name="T39" fmla="*/ 2147483647 h 264"/>
                <a:gd name="T40" fmla="*/ 0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2147483647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2147483647 w 257"/>
                <a:gd name="T73" fmla="*/ 2147483647 h 264"/>
                <a:gd name="T74" fmla="*/ 2147483647 w 257"/>
                <a:gd name="T75" fmla="*/ 2147483647 h 264"/>
                <a:gd name="T76" fmla="*/ 2147483647 w 257"/>
                <a:gd name="T77" fmla="*/ 2147483647 h 264"/>
                <a:gd name="T78" fmla="*/ 2147483647 w 257"/>
                <a:gd name="T79" fmla="*/ 2147483647 h 264"/>
                <a:gd name="T80" fmla="*/ 0 w 257"/>
                <a:gd name="T81" fmla="*/ 2147483647 h 264"/>
                <a:gd name="T82" fmla="*/ 0 w 257"/>
                <a:gd name="T83" fmla="*/ 2147483647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264"/>
                <a:gd name="T128" fmla="*/ 257 w 257"/>
                <a:gd name="T129" fmla="*/ 264 h 2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" name="Freeform 659"/>
            <p:cNvSpPr>
              <a:spLocks/>
            </p:cNvSpPr>
            <p:nvPr/>
          </p:nvSpPr>
          <p:spPr bwMode="auto">
            <a:xfrm>
              <a:off x="4192588" y="3581400"/>
              <a:ext cx="15875" cy="1588"/>
            </a:xfrm>
            <a:custGeom>
              <a:avLst/>
              <a:gdLst>
                <a:gd name="T0" fmla="*/ 2147483647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4" name="Freeform 660"/>
            <p:cNvSpPr>
              <a:spLocks/>
            </p:cNvSpPr>
            <p:nvPr/>
          </p:nvSpPr>
          <p:spPr bwMode="auto">
            <a:xfrm>
              <a:off x="4208463" y="3473450"/>
              <a:ext cx="15875" cy="1588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5" name="Rectangle 661"/>
            <p:cNvSpPr>
              <a:spLocks noChangeArrowheads="1"/>
            </p:cNvSpPr>
            <p:nvPr/>
          </p:nvSpPr>
          <p:spPr bwMode="auto">
            <a:xfrm>
              <a:off x="4192588" y="3581400"/>
              <a:ext cx="15875" cy="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" name="Freeform 662"/>
            <p:cNvSpPr>
              <a:spLocks/>
            </p:cNvSpPr>
            <p:nvPr/>
          </p:nvSpPr>
          <p:spPr bwMode="auto">
            <a:xfrm>
              <a:off x="4208463" y="3473450"/>
              <a:ext cx="15875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w 8"/>
                <a:gd name="T7" fmla="*/ 0 h 1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943"/>
                <a:gd name="T14" fmla="*/ 8 w 8"/>
                <a:gd name="T15" fmla="*/ 1943 h 1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7" name="Freeform 663"/>
            <p:cNvSpPr>
              <a:spLocks/>
            </p:cNvSpPr>
            <p:nvPr/>
          </p:nvSpPr>
          <p:spPr bwMode="auto">
            <a:xfrm>
              <a:off x="4146550" y="3409950"/>
              <a:ext cx="295275" cy="233363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0 h 120"/>
                <a:gd name="T12" fmla="*/ 2147483647 w 152"/>
                <a:gd name="T13" fmla="*/ 0 h 120"/>
                <a:gd name="T14" fmla="*/ 2147483647 w 152"/>
                <a:gd name="T15" fmla="*/ 0 h 120"/>
                <a:gd name="T16" fmla="*/ 2147483647 w 152"/>
                <a:gd name="T17" fmla="*/ 0 h 120"/>
                <a:gd name="T18" fmla="*/ 0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2147483647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2147483647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2147483647 w 152"/>
                <a:gd name="T45" fmla="*/ 2147483647 h 120"/>
                <a:gd name="T46" fmla="*/ 2147483647 w 152"/>
                <a:gd name="T47" fmla="*/ 2147483647 h 120"/>
                <a:gd name="T48" fmla="*/ 2147483647 w 152"/>
                <a:gd name="T49" fmla="*/ 2147483647 h 120"/>
                <a:gd name="T50" fmla="*/ 2147483647 w 152"/>
                <a:gd name="T51" fmla="*/ 2147483647 h 120"/>
                <a:gd name="T52" fmla="*/ 2147483647 w 152"/>
                <a:gd name="T53" fmla="*/ 2147483647 h 120"/>
                <a:gd name="T54" fmla="*/ 2147483647 w 152"/>
                <a:gd name="T55" fmla="*/ 2147483647 h 120"/>
                <a:gd name="T56" fmla="*/ 2147483647 w 152"/>
                <a:gd name="T57" fmla="*/ 2147483647 h 120"/>
                <a:gd name="T58" fmla="*/ 2147483647 w 152"/>
                <a:gd name="T59" fmla="*/ 2147483647 h 120"/>
                <a:gd name="T60" fmla="*/ 2147483647 w 152"/>
                <a:gd name="T61" fmla="*/ 2147483647 h 120"/>
                <a:gd name="T62" fmla="*/ 2147483647 w 152"/>
                <a:gd name="T63" fmla="*/ 2147483647 h 120"/>
                <a:gd name="T64" fmla="*/ 2147483647 w 152"/>
                <a:gd name="T65" fmla="*/ 2147483647 h 120"/>
                <a:gd name="T66" fmla="*/ 2147483647 w 152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8" name="Freeform 664"/>
            <p:cNvSpPr>
              <a:spLocks/>
            </p:cNvSpPr>
            <p:nvPr/>
          </p:nvSpPr>
          <p:spPr bwMode="auto">
            <a:xfrm>
              <a:off x="4146550" y="3457575"/>
              <a:ext cx="77788" cy="155575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0 h 80"/>
                <a:gd name="T20" fmla="*/ 2147483647 w 40"/>
                <a:gd name="T21" fmla="*/ 0 h 80"/>
                <a:gd name="T22" fmla="*/ 2147483647 w 40"/>
                <a:gd name="T23" fmla="*/ 0 h 80"/>
                <a:gd name="T24" fmla="*/ 2147483647 w 40"/>
                <a:gd name="T25" fmla="*/ 2147483647 h 80"/>
                <a:gd name="T26" fmla="*/ 0 w 40"/>
                <a:gd name="T27" fmla="*/ 2147483647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2147483647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80"/>
                <a:gd name="T68" fmla="*/ 40 w 4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8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9" name="Freeform 665"/>
            <p:cNvSpPr>
              <a:spLocks/>
            </p:cNvSpPr>
            <p:nvPr/>
          </p:nvSpPr>
          <p:spPr bwMode="auto">
            <a:xfrm>
              <a:off x="4208463" y="3473450"/>
              <a:ext cx="15875" cy="61913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" name="Freeform 666"/>
            <p:cNvSpPr>
              <a:spLocks/>
            </p:cNvSpPr>
            <p:nvPr/>
          </p:nvSpPr>
          <p:spPr bwMode="auto">
            <a:xfrm>
              <a:off x="4146550" y="3457575"/>
              <a:ext cx="77788" cy="155575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2147483647 h 80"/>
                <a:gd name="T20" fmla="*/ 2147483647 w 40"/>
                <a:gd name="T21" fmla="*/ 2147483647 h 80"/>
                <a:gd name="T22" fmla="*/ 2147483647 w 40"/>
                <a:gd name="T23" fmla="*/ 0 h 80"/>
                <a:gd name="T24" fmla="*/ 2147483647 w 40"/>
                <a:gd name="T25" fmla="*/ 0 h 80"/>
                <a:gd name="T26" fmla="*/ 2147483647 w 40"/>
                <a:gd name="T27" fmla="*/ 0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0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2147483647 w 40"/>
                <a:gd name="T45" fmla="*/ 2147483647 h 80"/>
                <a:gd name="T46" fmla="*/ 2147483647 w 40"/>
                <a:gd name="T47" fmla="*/ 2147483647 h 80"/>
                <a:gd name="T48" fmla="*/ 2147483647 w 40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0"/>
                <a:gd name="T77" fmla="*/ 40 w 40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1" name="Freeform 667"/>
            <p:cNvSpPr>
              <a:spLocks/>
            </p:cNvSpPr>
            <p:nvPr/>
          </p:nvSpPr>
          <p:spPr bwMode="auto">
            <a:xfrm>
              <a:off x="4208463" y="3473450"/>
              <a:ext cx="15875" cy="61913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2" name="Freeform 668"/>
            <p:cNvSpPr>
              <a:spLocks/>
            </p:cNvSpPr>
            <p:nvPr/>
          </p:nvSpPr>
          <p:spPr bwMode="auto">
            <a:xfrm>
              <a:off x="4192588" y="3581400"/>
              <a:ext cx="3175" cy="31750"/>
            </a:xfrm>
            <a:custGeom>
              <a:avLst/>
              <a:gdLst>
                <a:gd name="T0" fmla="*/ 0 w 1942"/>
                <a:gd name="T1" fmla="*/ 0 h 16"/>
                <a:gd name="T2" fmla="*/ 0 w 1942"/>
                <a:gd name="T3" fmla="*/ 2147483647 h 16"/>
                <a:gd name="T4" fmla="*/ 0 w 1942"/>
                <a:gd name="T5" fmla="*/ 2147483647 h 16"/>
                <a:gd name="T6" fmla="*/ 0 w 1942"/>
                <a:gd name="T7" fmla="*/ 2147483647 h 16"/>
                <a:gd name="T8" fmla="*/ 0 w 194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"/>
                <a:gd name="T16" fmla="*/ 0 h 16"/>
                <a:gd name="T17" fmla="*/ 1942 w 194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" h="16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3" name="Freeform 669"/>
            <p:cNvSpPr>
              <a:spLocks/>
            </p:cNvSpPr>
            <p:nvPr/>
          </p:nvSpPr>
          <p:spPr bwMode="auto">
            <a:xfrm>
              <a:off x="4192588" y="3535363"/>
              <a:ext cx="15875" cy="30162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4" name="Freeform 670"/>
            <p:cNvSpPr>
              <a:spLocks/>
            </p:cNvSpPr>
            <p:nvPr/>
          </p:nvSpPr>
          <p:spPr bwMode="auto">
            <a:xfrm>
              <a:off x="4192588" y="3565525"/>
              <a:ext cx="3175" cy="15875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5" name="Freeform 671"/>
            <p:cNvSpPr>
              <a:spLocks/>
            </p:cNvSpPr>
            <p:nvPr/>
          </p:nvSpPr>
          <p:spPr bwMode="auto">
            <a:xfrm>
              <a:off x="4192588" y="3535363"/>
              <a:ext cx="15875" cy="30162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6" name="Freeform 672"/>
            <p:cNvSpPr>
              <a:spLocks/>
            </p:cNvSpPr>
            <p:nvPr/>
          </p:nvSpPr>
          <p:spPr bwMode="auto">
            <a:xfrm>
              <a:off x="4192588" y="3565525"/>
              <a:ext cx="3175" cy="15875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w 194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2"/>
                <a:gd name="T13" fmla="*/ 0 h 8"/>
                <a:gd name="T14" fmla="*/ 1942 w 194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7" name="Freeform 673"/>
            <p:cNvSpPr>
              <a:spLocks/>
            </p:cNvSpPr>
            <p:nvPr/>
          </p:nvSpPr>
          <p:spPr bwMode="auto">
            <a:xfrm>
              <a:off x="5608638" y="3613150"/>
              <a:ext cx="15875" cy="15875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8" name="Freeform 674"/>
            <p:cNvSpPr>
              <a:spLocks/>
            </p:cNvSpPr>
            <p:nvPr/>
          </p:nvSpPr>
          <p:spPr bwMode="auto">
            <a:xfrm>
              <a:off x="5562600" y="3565525"/>
              <a:ext cx="15875" cy="31750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9" name="Freeform 675"/>
            <p:cNvSpPr>
              <a:spLocks/>
            </p:cNvSpPr>
            <p:nvPr/>
          </p:nvSpPr>
          <p:spPr bwMode="auto">
            <a:xfrm>
              <a:off x="5608638" y="3613150"/>
              <a:ext cx="15875" cy="15875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0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0" name="Freeform 676"/>
            <p:cNvSpPr>
              <a:spLocks/>
            </p:cNvSpPr>
            <p:nvPr/>
          </p:nvSpPr>
          <p:spPr bwMode="auto">
            <a:xfrm>
              <a:off x="5562600" y="3565525"/>
              <a:ext cx="15875" cy="31750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1" name="Freeform 677"/>
            <p:cNvSpPr>
              <a:spLocks/>
            </p:cNvSpPr>
            <p:nvPr/>
          </p:nvSpPr>
          <p:spPr bwMode="auto">
            <a:xfrm>
              <a:off x="6837363" y="4048125"/>
              <a:ext cx="185737" cy="295275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2147483647 h 152"/>
                <a:gd name="T26" fmla="*/ 0 w 96"/>
                <a:gd name="T27" fmla="*/ 2147483647 h 152"/>
                <a:gd name="T28" fmla="*/ 2147483647 w 96"/>
                <a:gd name="T29" fmla="*/ 2147483647 h 152"/>
                <a:gd name="T30" fmla="*/ 2147483647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52"/>
                <a:gd name="T83" fmla="*/ 96 w 96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2" name="Freeform 678"/>
            <p:cNvSpPr>
              <a:spLocks/>
            </p:cNvSpPr>
            <p:nvPr/>
          </p:nvSpPr>
          <p:spPr bwMode="auto">
            <a:xfrm>
              <a:off x="6899275" y="4016375"/>
              <a:ext cx="171450" cy="357188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2147483647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0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84"/>
                <a:gd name="T86" fmla="*/ 88 w 88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3" name="Freeform 679"/>
            <p:cNvSpPr>
              <a:spLocks/>
            </p:cNvSpPr>
            <p:nvPr/>
          </p:nvSpPr>
          <p:spPr bwMode="auto">
            <a:xfrm>
              <a:off x="6837363" y="4048125"/>
              <a:ext cx="185737" cy="295275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0 h 152"/>
                <a:gd name="T26" fmla="*/ 2147483647 w 96"/>
                <a:gd name="T27" fmla="*/ 2147483647 h 152"/>
                <a:gd name="T28" fmla="*/ 0 w 96"/>
                <a:gd name="T29" fmla="*/ 2147483647 h 152"/>
                <a:gd name="T30" fmla="*/ 0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2147483647 w 96"/>
                <a:gd name="T55" fmla="*/ 2147483647 h 152"/>
                <a:gd name="T56" fmla="*/ 2147483647 w 96"/>
                <a:gd name="T57" fmla="*/ 2147483647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152"/>
                <a:gd name="T89" fmla="*/ 96 w 96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4" name="Freeform 680"/>
            <p:cNvSpPr>
              <a:spLocks/>
            </p:cNvSpPr>
            <p:nvPr/>
          </p:nvSpPr>
          <p:spPr bwMode="auto">
            <a:xfrm>
              <a:off x="6905625" y="4016375"/>
              <a:ext cx="171450" cy="357188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0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2147483647 h 184"/>
                <a:gd name="T56" fmla="*/ 2147483647 w 88"/>
                <a:gd name="T57" fmla="*/ 0 h 1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84"/>
                <a:gd name="T89" fmla="*/ 88 w 88"/>
                <a:gd name="T90" fmla="*/ 184 h 1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5" name="Freeform 681"/>
            <p:cNvSpPr>
              <a:spLocks/>
            </p:cNvSpPr>
            <p:nvPr/>
          </p:nvSpPr>
          <p:spPr bwMode="auto">
            <a:xfrm>
              <a:off x="6340475" y="3830638"/>
              <a:ext cx="201613" cy="93662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48"/>
                <a:gd name="T38" fmla="*/ 104 w 10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6" name="Freeform 682"/>
            <p:cNvSpPr>
              <a:spLocks/>
            </p:cNvSpPr>
            <p:nvPr/>
          </p:nvSpPr>
          <p:spPr bwMode="auto">
            <a:xfrm>
              <a:off x="6199188" y="3052763"/>
              <a:ext cx="1492250" cy="1041400"/>
            </a:xfrm>
            <a:custGeom>
              <a:avLst/>
              <a:gdLst>
                <a:gd name="T0" fmla="*/ 2147483647 w 768"/>
                <a:gd name="T1" fmla="*/ 2147483647 h 536"/>
                <a:gd name="T2" fmla="*/ 2147483647 w 768"/>
                <a:gd name="T3" fmla="*/ 0 h 536"/>
                <a:gd name="T4" fmla="*/ 2147483647 w 768"/>
                <a:gd name="T5" fmla="*/ 2147483647 h 536"/>
                <a:gd name="T6" fmla="*/ 2147483647 w 768"/>
                <a:gd name="T7" fmla="*/ 2147483647 h 536"/>
                <a:gd name="T8" fmla="*/ 2147483647 w 768"/>
                <a:gd name="T9" fmla="*/ 2147483647 h 536"/>
                <a:gd name="T10" fmla="*/ 2147483647 w 768"/>
                <a:gd name="T11" fmla="*/ 2147483647 h 536"/>
                <a:gd name="T12" fmla="*/ 2147483647 w 768"/>
                <a:gd name="T13" fmla="*/ 2147483647 h 536"/>
                <a:gd name="T14" fmla="*/ 2147483647 w 768"/>
                <a:gd name="T15" fmla="*/ 2147483647 h 536"/>
                <a:gd name="T16" fmla="*/ 2147483647 w 768"/>
                <a:gd name="T17" fmla="*/ 2147483647 h 536"/>
                <a:gd name="T18" fmla="*/ 2147483647 w 768"/>
                <a:gd name="T19" fmla="*/ 2147483647 h 536"/>
                <a:gd name="T20" fmla="*/ 2147483647 w 768"/>
                <a:gd name="T21" fmla="*/ 2147483647 h 536"/>
                <a:gd name="T22" fmla="*/ 2147483647 w 768"/>
                <a:gd name="T23" fmla="*/ 2147483647 h 536"/>
                <a:gd name="T24" fmla="*/ 2147483647 w 768"/>
                <a:gd name="T25" fmla="*/ 2147483647 h 536"/>
                <a:gd name="T26" fmla="*/ 2147483647 w 768"/>
                <a:gd name="T27" fmla="*/ 2147483647 h 536"/>
                <a:gd name="T28" fmla="*/ 0 w 768"/>
                <a:gd name="T29" fmla="*/ 2147483647 h 536"/>
                <a:gd name="T30" fmla="*/ 0 w 768"/>
                <a:gd name="T31" fmla="*/ 2147483647 h 536"/>
                <a:gd name="T32" fmla="*/ 2147483647 w 768"/>
                <a:gd name="T33" fmla="*/ 2147483647 h 536"/>
                <a:gd name="T34" fmla="*/ 2147483647 w 768"/>
                <a:gd name="T35" fmla="*/ 2147483647 h 536"/>
                <a:gd name="T36" fmla="*/ 2147483647 w 768"/>
                <a:gd name="T37" fmla="*/ 2147483647 h 536"/>
                <a:gd name="T38" fmla="*/ 2147483647 w 768"/>
                <a:gd name="T39" fmla="*/ 2147483647 h 536"/>
                <a:gd name="T40" fmla="*/ 2147483647 w 768"/>
                <a:gd name="T41" fmla="*/ 2147483647 h 536"/>
                <a:gd name="T42" fmla="*/ 2147483647 w 768"/>
                <a:gd name="T43" fmla="*/ 2147483647 h 536"/>
                <a:gd name="T44" fmla="*/ 2147483647 w 768"/>
                <a:gd name="T45" fmla="*/ 2147483647 h 536"/>
                <a:gd name="T46" fmla="*/ 2147483647 w 768"/>
                <a:gd name="T47" fmla="*/ 2147483647 h 536"/>
                <a:gd name="T48" fmla="*/ 2147483647 w 768"/>
                <a:gd name="T49" fmla="*/ 2147483647 h 536"/>
                <a:gd name="T50" fmla="*/ 2147483647 w 768"/>
                <a:gd name="T51" fmla="*/ 2147483647 h 536"/>
                <a:gd name="T52" fmla="*/ 2147483647 w 768"/>
                <a:gd name="T53" fmla="*/ 2147483647 h 536"/>
                <a:gd name="T54" fmla="*/ 2147483647 w 768"/>
                <a:gd name="T55" fmla="*/ 2147483647 h 536"/>
                <a:gd name="T56" fmla="*/ 2147483647 w 768"/>
                <a:gd name="T57" fmla="*/ 2147483647 h 536"/>
                <a:gd name="T58" fmla="*/ 2147483647 w 768"/>
                <a:gd name="T59" fmla="*/ 2147483647 h 536"/>
                <a:gd name="T60" fmla="*/ 2147483647 w 768"/>
                <a:gd name="T61" fmla="*/ 2147483647 h 536"/>
                <a:gd name="T62" fmla="*/ 2147483647 w 768"/>
                <a:gd name="T63" fmla="*/ 2147483647 h 536"/>
                <a:gd name="T64" fmla="*/ 2147483647 w 768"/>
                <a:gd name="T65" fmla="*/ 2147483647 h 536"/>
                <a:gd name="T66" fmla="*/ 2147483647 w 768"/>
                <a:gd name="T67" fmla="*/ 2147483647 h 536"/>
                <a:gd name="T68" fmla="*/ 2147483647 w 768"/>
                <a:gd name="T69" fmla="*/ 2147483647 h 536"/>
                <a:gd name="T70" fmla="*/ 2147483647 w 768"/>
                <a:gd name="T71" fmla="*/ 2147483647 h 536"/>
                <a:gd name="T72" fmla="*/ 2147483647 w 768"/>
                <a:gd name="T73" fmla="*/ 2147483647 h 536"/>
                <a:gd name="T74" fmla="*/ 2147483647 w 768"/>
                <a:gd name="T75" fmla="*/ 2147483647 h 536"/>
                <a:gd name="T76" fmla="*/ 2147483647 w 768"/>
                <a:gd name="T77" fmla="*/ 2147483647 h 536"/>
                <a:gd name="T78" fmla="*/ 2147483647 w 768"/>
                <a:gd name="T79" fmla="*/ 2147483647 h 536"/>
                <a:gd name="T80" fmla="*/ 2147483647 w 768"/>
                <a:gd name="T81" fmla="*/ 2147483647 h 536"/>
                <a:gd name="T82" fmla="*/ 2147483647 w 768"/>
                <a:gd name="T83" fmla="*/ 2147483647 h 536"/>
                <a:gd name="T84" fmla="*/ 2147483647 w 768"/>
                <a:gd name="T85" fmla="*/ 2147483647 h 536"/>
                <a:gd name="T86" fmla="*/ 2147483647 w 768"/>
                <a:gd name="T87" fmla="*/ 2147483647 h 536"/>
                <a:gd name="T88" fmla="*/ 2147483647 w 768"/>
                <a:gd name="T89" fmla="*/ 2147483647 h 536"/>
                <a:gd name="T90" fmla="*/ 2147483647 w 768"/>
                <a:gd name="T91" fmla="*/ 2147483647 h 536"/>
                <a:gd name="T92" fmla="*/ 2147483647 w 768"/>
                <a:gd name="T93" fmla="*/ 2147483647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8"/>
                <a:gd name="T142" fmla="*/ 0 h 536"/>
                <a:gd name="T143" fmla="*/ 768 w 768"/>
                <a:gd name="T144" fmla="*/ 536 h 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8" h="536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7" name="Freeform 683"/>
            <p:cNvSpPr>
              <a:spLocks/>
            </p:cNvSpPr>
            <p:nvPr/>
          </p:nvSpPr>
          <p:spPr bwMode="auto">
            <a:xfrm>
              <a:off x="6542088" y="3100388"/>
              <a:ext cx="776287" cy="387350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8" name="Freeform 684"/>
            <p:cNvSpPr>
              <a:spLocks/>
            </p:cNvSpPr>
            <p:nvPr/>
          </p:nvSpPr>
          <p:spPr bwMode="auto">
            <a:xfrm>
              <a:off x="6340475" y="3830638"/>
              <a:ext cx="201613" cy="93662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2147483647 w 104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48"/>
                <a:gd name="T41" fmla="*/ 104 w 104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9" name="Freeform 685"/>
            <p:cNvSpPr>
              <a:spLocks/>
            </p:cNvSpPr>
            <p:nvPr/>
          </p:nvSpPr>
          <p:spPr bwMode="auto">
            <a:xfrm>
              <a:off x="6542088" y="3100388"/>
              <a:ext cx="776287" cy="387350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0" name="Freeform 686"/>
            <p:cNvSpPr>
              <a:spLocks/>
            </p:cNvSpPr>
            <p:nvPr/>
          </p:nvSpPr>
          <p:spPr bwMode="auto">
            <a:xfrm>
              <a:off x="4878388" y="2166938"/>
              <a:ext cx="265112" cy="576262"/>
            </a:xfrm>
            <a:custGeom>
              <a:avLst/>
              <a:gdLst>
                <a:gd name="T0" fmla="*/ 2147483647 w 136"/>
                <a:gd name="T1" fmla="*/ 2147483647 h 296"/>
                <a:gd name="T2" fmla="*/ 2147483647 w 136"/>
                <a:gd name="T3" fmla="*/ 2147483647 h 296"/>
                <a:gd name="T4" fmla="*/ 2147483647 w 136"/>
                <a:gd name="T5" fmla="*/ 2147483647 h 296"/>
                <a:gd name="T6" fmla="*/ 2147483647 w 136"/>
                <a:gd name="T7" fmla="*/ 2147483647 h 296"/>
                <a:gd name="T8" fmla="*/ 2147483647 w 136"/>
                <a:gd name="T9" fmla="*/ 2147483647 h 296"/>
                <a:gd name="T10" fmla="*/ 2147483647 w 136"/>
                <a:gd name="T11" fmla="*/ 2147483647 h 296"/>
                <a:gd name="T12" fmla="*/ 2147483647 w 136"/>
                <a:gd name="T13" fmla="*/ 2147483647 h 296"/>
                <a:gd name="T14" fmla="*/ 2147483647 w 136"/>
                <a:gd name="T15" fmla="*/ 2147483647 h 296"/>
                <a:gd name="T16" fmla="*/ 2147483647 w 136"/>
                <a:gd name="T17" fmla="*/ 2147483647 h 296"/>
                <a:gd name="T18" fmla="*/ 2147483647 w 136"/>
                <a:gd name="T19" fmla="*/ 2147483647 h 296"/>
                <a:gd name="T20" fmla="*/ 2147483647 w 136"/>
                <a:gd name="T21" fmla="*/ 2147483647 h 296"/>
                <a:gd name="T22" fmla="*/ 2147483647 w 136"/>
                <a:gd name="T23" fmla="*/ 2147483647 h 296"/>
                <a:gd name="T24" fmla="*/ 2147483647 w 136"/>
                <a:gd name="T25" fmla="*/ 2147483647 h 296"/>
                <a:gd name="T26" fmla="*/ 2147483647 w 136"/>
                <a:gd name="T27" fmla="*/ 2147483647 h 296"/>
                <a:gd name="T28" fmla="*/ 2147483647 w 136"/>
                <a:gd name="T29" fmla="*/ 2147483647 h 296"/>
                <a:gd name="T30" fmla="*/ 2147483647 w 136"/>
                <a:gd name="T31" fmla="*/ 2147483647 h 296"/>
                <a:gd name="T32" fmla="*/ 2147483647 w 136"/>
                <a:gd name="T33" fmla="*/ 2147483647 h 296"/>
                <a:gd name="T34" fmla="*/ 2147483647 w 136"/>
                <a:gd name="T35" fmla="*/ 0 h 296"/>
                <a:gd name="T36" fmla="*/ 2147483647 w 136"/>
                <a:gd name="T37" fmla="*/ 0 h 296"/>
                <a:gd name="T38" fmla="*/ 2147483647 w 136"/>
                <a:gd name="T39" fmla="*/ 2147483647 h 296"/>
                <a:gd name="T40" fmla="*/ 2147483647 w 136"/>
                <a:gd name="T41" fmla="*/ 2147483647 h 296"/>
                <a:gd name="T42" fmla="*/ 2147483647 w 136"/>
                <a:gd name="T43" fmla="*/ 2147483647 h 296"/>
                <a:gd name="T44" fmla="*/ 2147483647 w 136"/>
                <a:gd name="T45" fmla="*/ 2147483647 h 296"/>
                <a:gd name="T46" fmla="*/ 2147483647 w 136"/>
                <a:gd name="T47" fmla="*/ 2147483647 h 296"/>
                <a:gd name="T48" fmla="*/ 2147483647 w 136"/>
                <a:gd name="T49" fmla="*/ 2147483647 h 296"/>
                <a:gd name="T50" fmla="*/ 2147483647 w 136"/>
                <a:gd name="T51" fmla="*/ 2147483647 h 296"/>
                <a:gd name="T52" fmla="*/ 2147483647 w 136"/>
                <a:gd name="T53" fmla="*/ 2147483647 h 296"/>
                <a:gd name="T54" fmla="*/ 0 w 136"/>
                <a:gd name="T55" fmla="*/ 2147483647 h 296"/>
                <a:gd name="T56" fmla="*/ 2147483647 w 136"/>
                <a:gd name="T57" fmla="*/ 2147483647 h 296"/>
                <a:gd name="T58" fmla="*/ 2147483647 w 136"/>
                <a:gd name="T59" fmla="*/ 2147483647 h 296"/>
                <a:gd name="T60" fmla="*/ 2147483647 w 136"/>
                <a:gd name="T61" fmla="*/ 2147483647 h 296"/>
                <a:gd name="T62" fmla="*/ 2147483647 w 136"/>
                <a:gd name="T63" fmla="*/ 2147483647 h 296"/>
                <a:gd name="T64" fmla="*/ 2147483647 w 136"/>
                <a:gd name="T65" fmla="*/ 2147483647 h 296"/>
                <a:gd name="T66" fmla="*/ 2147483647 w 136"/>
                <a:gd name="T67" fmla="*/ 2147483647 h 296"/>
                <a:gd name="T68" fmla="*/ 2147483647 w 136"/>
                <a:gd name="T69" fmla="*/ 2147483647 h 296"/>
                <a:gd name="T70" fmla="*/ 2147483647 w 136"/>
                <a:gd name="T71" fmla="*/ 2147483647 h 296"/>
                <a:gd name="T72" fmla="*/ 2147483647 w 136"/>
                <a:gd name="T73" fmla="*/ 2147483647 h 296"/>
                <a:gd name="T74" fmla="*/ 2147483647 w 136"/>
                <a:gd name="T75" fmla="*/ 2147483647 h 296"/>
                <a:gd name="T76" fmla="*/ 2147483647 w 136"/>
                <a:gd name="T77" fmla="*/ 2147483647 h 296"/>
                <a:gd name="T78" fmla="*/ 2147483647 w 136"/>
                <a:gd name="T79" fmla="*/ 2147483647 h 296"/>
                <a:gd name="T80" fmla="*/ 2147483647 w 136"/>
                <a:gd name="T81" fmla="*/ 2147483647 h 296"/>
                <a:gd name="T82" fmla="*/ 2147483647 w 136"/>
                <a:gd name="T83" fmla="*/ 2147483647 h 296"/>
                <a:gd name="T84" fmla="*/ 2147483647 w 136"/>
                <a:gd name="T85" fmla="*/ 2147483647 h 296"/>
                <a:gd name="T86" fmla="*/ 2147483647 w 136"/>
                <a:gd name="T87" fmla="*/ 2147483647 h 296"/>
                <a:gd name="T88" fmla="*/ 2147483647 w 136"/>
                <a:gd name="T89" fmla="*/ 2147483647 h 296"/>
                <a:gd name="T90" fmla="*/ 2147483647 w 136"/>
                <a:gd name="T91" fmla="*/ 2147483647 h 296"/>
                <a:gd name="T92" fmla="*/ 2147483647 w 136"/>
                <a:gd name="T93" fmla="*/ 2147483647 h 296"/>
                <a:gd name="T94" fmla="*/ 2147483647 w 136"/>
                <a:gd name="T95" fmla="*/ 2147483647 h 296"/>
                <a:gd name="T96" fmla="*/ 2147483647 w 136"/>
                <a:gd name="T97" fmla="*/ 2147483647 h 296"/>
                <a:gd name="T98" fmla="*/ 2147483647 w 136"/>
                <a:gd name="T99" fmla="*/ 2147483647 h 296"/>
                <a:gd name="T100" fmla="*/ 2147483647 w 136"/>
                <a:gd name="T101" fmla="*/ 2147483647 h 296"/>
                <a:gd name="T102" fmla="*/ 2147483647 w 136"/>
                <a:gd name="T103" fmla="*/ 2147483647 h 296"/>
                <a:gd name="T104" fmla="*/ 2147483647 w 136"/>
                <a:gd name="T105" fmla="*/ 214748364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6"/>
                <a:gd name="T160" fmla="*/ 0 h 296"/>
                <a:gd name="T161" fmla="*/ 136 w 136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6" h="29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1" name="Freeform 687"/>
            <p:cNvSpPr>
              <a:spLocks/>
            </p:cNvSpPr>
            <p:nvPr/>
          </p:nvSpPr>
          <p:spPr bwMode="auto">
            <a:xfrm>
              <a:off x="5159375" y="3084513"/>
              <a:ext cx="14288" cy="15875"/>
            </a:xfrm>
            <a:custGeom>
              <a:avLst/>
              <a:gdLst>
                <a:gd name="T0" fmla="*/ 2147483647 w 8"/>
                <a:gd name="T1" fmla="*/ 2147483647 h 8"/>
                <a:gd name="T2" fmla="*/ 0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2" name="Freeform 688"/>
            <p:cNvSpPr>
              <a:spLocks/>
            </p:cNvSpPr>
            <p:nvPr/>
          </p:nvSpPr>
          <p:spPr bwMode="auto">
            <a:xfrm>
              <a:off x="5049838" y="1514475"/>
              <a:ext cx="3760787" cy="2020888"/>
            </a:xfrm>
            <a:custGeom>
              <a:avLst/>
              <a:gdLst>
                <a:gd name="T0" fmla="*/ 2147483647 w 1936"/>
                <a:gd name="T1" fmla="*/ 2147483647 h 1040"/>
                <a:gd name="T2" fmla="*/ 2147483647 w 1936"/>
                <a:gd name="T3" fmla="*/ 2147483647 h 1040"/>
                <a:gd name="T4" fmla="*/ 2147483647 w 1936"/>
                <a:gd name="T5" fmla="*/ 2147483647 h 1040"/>
                <a:gd name="T6" fmla="*/ 2147483647 w 1936"/>
                <a:gd name="T7" fmla="*/ 2147483647 h 1040"/>
                <a:gd name="T8" fmla="*/ 2147483647 w 1936"/>
                <a:gd name="T9" fmla="*/ 2147483647 h 1040"/>
                <a:gd name="T10" fmla="*/ 2147483647 w 1936"/>
                <a:gd name="T11" fmla="*/ 2147483647 h 1040"/>
                <a:gd name="T12" fmla="*/ 2147483647 w 1936"/>
                <a:gd name="T13" fmla="*/ 2147483647 h 1040"/>
                <a:gd name="T14" fmla="*/ 2147483647 w 1936"/>
                <a:gd name="T15" fmla="*/ 2147483647 h 1040"/>
                <a:gd name="T16" fmla="*/ 2147483647 w 1936"/>
                <a:gd name="T17" fmla="*/ 2147483647 h 1040"/>
                <a:gd name="T18" fmla="*/ 2147483647 w 1936"/>
                <a:gd name="T19" fmla="*/ 2147483647 h 1040"/>
                <a:gd name="T20" fmla="*/ 2147483647 w 1936"/>
                <a:gd name="T21" fmla="*/ 2147483647 h 1040"/>
                <a:gd name="T22" fmla="*/ 2147483647 w 1936"/>
                <a:gd name="T23" fmla="*/ 2147483647 h 1040"/>
                <a:gd name="T24" fmla="*/ 2147483647 w 1936"/>
                <a:gd name="T25" fmla="*/ 2147483647 h 1040"/>
                <a:gd name="T26" fmla="*/ 2147483647 w 1936"/>
                <a:gd name="T27" fmla="*/ 2147483647 h 1040"/>
                <a:gd name="T28" fmla="*/ 2147483647 w 1936"/>
                <a:gd name="T29" fmla="*/ 2147483647 h 1040"/>
                <a:gd name="T30" fmla="*/ 2147483647 w 1936"/>
                <a:gd name="T31" fmla="*/ 2147483647 h 1040"/>
                <a:gd name="T32" fmla="*/ 2147483647 w 1936"/>
                <a:gd name="T33" fmla="*/ 2147483647 h 1040"/>
                <a:gd name="T34" fmla="*/ 2147483647 w 1936"/>
                <a:gd name="T35" fmla="*/ 2147483647 h 1040"/>
                <a:gd name="T36" fmla="*/ 2147483647 w 1936"/>
                <a:gd name="T37" fmla="*/ 2147483647 h 1040"/>
                <a:gd name="T38" fmla="*/ 2147483647 w 1936"/>
                <a:gd name="T39" fmla="*/ 2147483647 h 1040"/>
                <a:gd name="T40" fmla="*/ 2147483647 w 1936"/>
                <a:gd name="T41" fmla="*/ 2147483647 h 1040"/>
                <a:gd name="T42" fmla="*/ 2147483647 w 1936"/>
                <a:gd name="T43" fmla="*/ 2147483647 h 1040"/>
                <a:gd name="T44" fmla="*/ 2147483647 w 1936"/>
                <a:gd name="T45" fmla="*/ 2147483647 h 1040"/>
                <a:gd name="T46" fmla="*/ 2147483647 w 1936"/>
                <a:gd name="T47" fmla="*/ 2147483647 h 1040"/>
                <a:gd name="T48" fmla="*/ 2147483647 w 1936"/>
                <a:gd name="T49" fmla="*/ 2147483647 h 1040"/>
                <a:gd name="T50" fmla="*/ 2147483647 w 1936"/>
                <a:gd name="T51" fmla="*/ 2147483647 h 1040"/>
                <a:gd name="T52" fmla="*/ 2147483647 w 1936"/>
                <a:gd name="T53" fmla="*/ 2147483647 h 1040"/>
                <a:gd name="T54" fmla="*/ 2147483647 w 1936"/>
                <a:gd name="T55" fmla="*/ 2147483647 h 1040"/>
                <a:gd name="T56" fmla="*/ 2147483647 w 1936"/>
                <a:gd name="T57" fmla="*/ 2147483647 h 1040"/>
                <a:gd name="T58" fmla="*/ 2147483647 w 1936"/>
                <a:gd name="T59" fmla="*/ 2147483647 h 1040"/>
                <a:gd name="T60" fmla="*/ 2147483647 w 1936"/>
                <a:gd name="T61" fmla="*/ 2147483647 h 1040"/>
                <a:gd name="T62" fmla="*/ 2147483647 w 1936"/>
                <a:gd name="T63" fmla="*/ 2147483647 h 1040"/>
                <a:gd name="T64" fmla="*/ 2147483647 w 1936"/>
                <a:gd name="T65" fmla="*/ 2147483647 h 1040"/>
                <a:gd name="T66" fmla="*/ 2147483647 w 1936"/>
                <a:gd name="T67" fmla="*/ 2147483647 h 1040"/>
                <a:gd name="T68" fmla="*/ 2147483647 w 1936"/>
                <a:gd name="T69" fmla="*/ 2147483647 h 1040"/>
                <a:gd name="T70" fmla="*/ 2147483647 w 1936"/>
                <a:gd name="T71" fmla="*/ 2147483647 h 1040"/>
                <a:gd name="T72" fmla="*/ 2147483647 w 1936"/>
                <a:gd name="T73" fmla="*/ 2147483647 h 1040"/>
                <a:gd name="T74" fmla="*/ 2147483647 w 1936"/>
                <a:gd name="T75" fmla="*/ 2147483647 h 1040"/>
                <a:gd name="T76" fmla="*/ 2147483647 w 1936"/>
                <a:gd name="T77" fmla="*/ 2147483647 h 1040"/>
                <a:gd name="T78" fmla="*/ 2147483647 w 1936"/>
                <a:gd name="T79" fmla="*/ 2147483647 h 1040"/>
                <a:gd name="T80" fmla="*/ 2147483647 w 1936"/>
                <a:gd name="T81" fmla="*/ 2147483647 h 1040"/>
                <a:gd name="T82" fmla="*/ 2147483647 w 1936"/>
                <a:gd name="T83" fmla="*/ 2147483647 h 1040"/>
                <a:gd name="T84" fmla="*/ 2147483647 w 1936"/>
                <a:gd name="T85" fmla="*/ 2147483647 h 1040"/>
                <a:gd name="T86" fmla="*/ 2147483647 w 1936"/>
                <a:gd name="T87" fmla="*/ 2147483647 h 1040"/>
                <a:gd name="T88" fmla="*/ 2147483647 w 1936"/>
                <a:gd name="T89" fmla="*/ 2147483647 h 1040"/>
                <a:gd name="T90" fmla="*/ 2147483647 w 1936"/>
                <a:gd name="T91" fmla="*/ 2147483647 h 1040"/>
                <a:gd name="T92" fmla="*/ 2147483647 w 1936"/>
                <a:gd name="T93" fmla="*/ 2147483647 h 1040"/>
                <a:gd name="T94" fmla="*/ 2147483647 w 1936"/>
                <a:gd name="T95" fmla="*/ 2147483647 h 1040"/>
                <a:gd name="T96" fmla="*/ 2147483647 w 1936"/>
                <a:gd name="T97" fmla="*/ 2147483647 h 1040"/>
                <a:gd name="T98" fmla="*/ 2147483647 w 1936"/>
                <a:gd name="T99" fmla="*/ 2147483647 h 1040"/>
                <a:gd name="T100" fmla="*/ 2147483647 w 1936"/>
                <a:gd name="T101" fmla="*/ 2147483647 h 1040"/>
                <a:gd name="T102" fmla="*/ 2147483647 w 1936"/>
                <a:gd name="T103" fmla="*/ 2147483647 h 1040"/>
                <a:gd name="T104" fmla="*/ 2147483647 w 1936"/>
                <a:gd name="T105" fmla="*/ 2147483647 h 1040"/>
                <a:gd name="T106" fmla="*/ 2147483647 w 1936"/>
                <a:gd name="T107" fmla="*/ 2147483647 h 1040"/>
                <a:gd name="T108" fmla="*/ 2147483647 w 1936"/>
                <a:gd name="T109" fmla="*/ 2147483647 h 1040"/>
                <a:gd name="T110" fmla="*/ 2147483647 w 1936"/>
                <a:gd name="T111" fmla="*/ 2147483647 h 1040"/>
                <a:gd name="T112" fmla="*/ 2147483647 w 1936"/>
                <a:gd name="T113" fmla="*/ 2147483647 h 1040"/>
                <a:gd name="T114" fmla="*/ 2147483647 w 1936"/>
                <a:gd name="T115" fmla="*/ 2147483647 h 1040"/>
                <a:gd name="T116" fmla="*/ 2147483647 w 1936"/>
                <a:gd name="T117" fmla="*/ 2147483647 h 1040"/>
                <a:gd name="T118" fmla="*/ 2147483647 w 1936"/>
                <a:gd name="T119" fmla="*/ 2147483647 h 1040"/>
                <a:gd name="T120" fmla="*/ 2147483647 w 1936"/>
                <a:gd name="T121" fmla="*/ 2147483647 h 10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36"/>
                <a:gd name="T184" fmla="*/ 0 h 1040"/>
                <a:gd name="T185" fmla="*/ 1936 w 1936"/>
                <a:gd name="T186" fmla="*/ 1040 h 10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36" h="1040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3" name="Freeform 689"/>
            <p:cNvSpPr>
              <a:spLocks/>
            </p:cNvSpPr>
            <p:nvPr/>
          </p:nvSpPr>
          <p:spPr bwMode="auto">
            <a:xfrm>
              <a:off x="5624513" y="3613150"/>
              <a:ext cx="77787" cy="15875"/>
            </a:xfrm>
            <a:custGeom>
              <a:avLst/>
              <a:gdLst>
                <a:gd name="T0" fmla="*/ 2147483647 w 40"/>
                <a:gd name="T1" fmla="*/ 2147483647 h 8"/>
                <a:gd name="T2" fmla="*/ 2147483647 w 40"/>
                <a:gd name="T3" fmla="*/ 2147483647 h 8"/>
                <a:gd name="T4" fmla="*/ 2147483647 w 40"/>
                <a:gd name="T5" fmla="*/ 0 h 8"/>
                <a:gd name="T6" fmla="*/ 0 w 40"/>
                <a:gd name="T7" fmla="*/ 2147483647 h 8"/>
                <a:gd name="T8" fmla="*/ 2147483647 w 4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"/>
                <a:gd name="T17" fmla="*/ 40 w 4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4" name="Freeform 690"/>
            <p:cNvSpPr>
              <a:spLocks/>
            </p:cNvSpPr>
            <p:nvPr/>
          </p:nvSpPr>
          <p:spPr bwMode="auto">
            <a:xfrm>
              <a:off x="5516563" y="2960688"/>
              <a:ext cx="1009650" cy="714375"/>
            </a:xfrm>
            <a:custGeom>
              <a:avLst/>
              <a:gdLst>
                <a:gd name="T0" fmla="*/ 2147483647 w 520"/>
                <a:gd name="T1" fmla="*/ 2147483647 h 368"/>
                <a:gd name="T2" fmla="*/ 2147483647 w 520"/>
                <a:gd name="T3" fmla="*/ 2147483647 h 368"/>
                <a:gd name="T4" fmla="*/ 2147483647 w 520"/>
                <a:gd name="T5" fmla="*/ 2147483647 h 368"/>
                <a:gd name="T6" fmla="*/ 2147483647 w 520"/>
                <a:gd name="T7" fmla="*/ 2147483647 h 368"/>
                <a:gd name="T8" fmla="*/ 2147483647 w 520"/>
                <a:gd name="T9" fmla="*/ 2147483647 h 368"/>
                <a:gd name="T10" fmla="*/ 2147483647 w 520"/>
                <a:gd name="T11" fmla="*/ 2147483647 h 368"/>
                <a:gd name="T12" fmla="*/ 2147483647 w 520"/>
                <a:gd name="T13" fmla="*/ 2147483647 h 368"/>
                <a:gd name="T14" fmla="*/ 2147483647 w 520"/>
                <a:gd name="T15" fmla="*/ 2147483647 h 368"/>
                <a:gd name="T16" fmla="*/ 2147483647 w 520"/>
                <a:gd name="T17" fmla="*/ 2147483647 h 368"/>
                <a:gd name="T18" fmla="*/ 2147483647 w 520"/>
                <a:gd name="T19" fmla="*/ 2147483647 h 368"/>
                <a:gd name="T20" fmla="*/ 2147483647 w 520"/>
                <a:gd name="T21" fmla="*/ 2147483647 h 368"/>
                <a:gd name="T22" fmla="*/ 2147483647 w 520"/>
                <a:gd name="T23" fmla="*/ 2147483647 h 368"/>
                <a:gd name="T24" fmla="*/ 2147483647 w 520"/>
                <a:gd name="T25" fmla="*/ 2147483647 h 368"/>
                <a:gd name="T26" fmla="*/ 2147483647 w 520"/>
                <a:gd name="T27" fmla="*/ 2147483647 h 368"/>
                <a:gd name="T28" fmla="*/ 2147483647 w 520"/>
                <a:gd name="T29" fmla="*/ 2147483647 h 368"/>
                <a:gd name="T30" fmla="*/ 0 w 520"/>
                <a:gd name="T31" fmla="*/ 2147483647 h 368"/>
                <a:gd name="T32" fmla="*/ 2147483647 w 520"/>
                <a:gd name="T33" fmla="*/ 2147483647 h 368"/>
                <a:gd name="T34" fmla="*/ 2147483647 w 520"/>
                <a:gd name="T35" fmla="*/ 2147483647 h 368"/>
                <a:gd name="T36" fmla="*/ 2147483647 w 520"/>
                <a:gd name="T37" fmla="*/ 2147483647 h 368"/>
                <a:gd name="T38" fmla="*/ 2147483647 w 520"/>
                <a:gd name="T39" fmla="*/ 2147483647 h 368"/>
                <a:gd name="T40" fmla="*/ 2147483647 w 520"/>
                <a:gd name="T41" fmla="*/ 2147483647 h 368"/>
                <a:gd name="T42" fmla="*/ 2147483647 w 520"/>
                <a:gd name="T43" fmla="*/ 2147483647 h 368"/>
                <a:gd name="T44" fmla="*/ 2147483647 w 520"/>
                <a:gd name="T45" fmla="*/ 2147483647 h 368"/>
                <a:gd name="T46" fmla="*/ 2147483647 w 520"/>
                <a:gd name="T47" fmla="*/ 2147483647 h 368"/>
                <a:gd name="T48" fmla="*/ 2147483647 w 520"/>
                <a:gd name="T49" fmla="*/ 2147483647 h 368"/>
                <a:gd name="T50" fmla="*/ 2147483647 w 520"/>
                <a:gd name="T51" fmla="*/ 2147483647 h 368"/>
                <a:gd name="T52" fmla="*/ 2147483647 w 520"/>
                <a:gd name="T53" fmla="*/ 2147483647 h 368"/>
                <a:gd name="T54" fmla="*/ 2147483647 w 520"/>
                <a:gd name="T55" fmla="*/ 2147483647 h 368"/>
                <a:gd name="T56" fmla="*/ 2147483647 w 520"/>
                <a:gd name="T57" fmla="*/ 2147483647 h 368"/>
                <a:gd name="T58" fmla="*/ 2147483647 w 520"/>
                <a:gd name="T59" fmla="*/ 2147483647 h 368"/>
                <a:gd name="T60" fmla="*/ 2147483647 w 520"/>
                <a:gd name="T61" fmla="*/ 2147483647 h 368"/>
                <a:gd name="T62" fmla="*/ 2147483647 w 520"/>
                <a:gd name="T63" fmla="*/ 2147483647 h 368"/>
                <a:gd name="T64" fmla="*/ 2147483647 w 520"/>
                <a:gd name="T65" fmla="*/ 2147483647 h 368"/>
                <a:gd name="T66" fmla="*/ 2147483647 w 520"/>
                <a:gd name="T67" fmla="*/ 2147483647 h 368"/>
                <a:gd name="T68" fmla="*/ 2147483647 w 520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0"/>
                <a:gd name="T106" fmla="*/ 0 h 368"/>
                <a:gd name="T107" fmla="*/ 520 w 52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0" h="368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5" name="Freeform 691"/>
            <p:cNvSpPr>
              <a:spLocks/>
            </p:cNvSpPr>
            <p:nvPr/>
          </p:nvSpPr>
          <p:spPr bwMode="auto">
            <a:xfrm>
              <a:off x="5578475" y="3597275"/>
              <a:ext cx="30163" cy="15875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6" name="Freeform 692"/>
            <p:cNvSpPr>
              <a:spLocks/>
            </p:cNvSpPr>
            <p:nvPr/>
          </p:nvSpPr>
          <p:spPr bwMode="auto">
            <a:xfrm>
              <a:off x="4770438" y="3224213"/>
              <a:ext cx="15875" cy="158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7" name="Freeform 693"/>
            <p:cNvSpPr>
              <a:spLocks/>
            </p:cNvSpPr>
            <p:nvPr/>
          </p:nvSpPr>
          <p:spPr bwMode="auto">
            <a:xfrm>
              <a:off x="5578475" y="3597275"/>
              <a:ext cx="30163" cy="15875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8" name="Rectangle 694"/>
            <p:cNvSpPr>
              <a:spLocks noChangeArrowheads="1"/>
            </p:cNvSpPr>
            <p:nvPr/>
          </p:nvSpPr>
          <p:spPr bwMode="auto">
            <a:xfrm>
              <a:off x="4770438" y="3224213"/>
              <a:ext cx="15875" cy="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9" name="Freeform 695"/>
            <p:cNvSpPr>
              <a:spLocks/>
            </p:cNvSpPr>
            <p:nvPr/>
          </p:nvSpPr>
          <p:spPr bwMode="auto">
            <a:xfrm>
              <a:off x="4598988" y="3224213"/>
              <a:ext cx="187325" cy="77787"/>
            </a:xfrm>
            <a:custGeom>
              <a:avLst/>
              <a:gdLst>
                <a:gd name="T0" fmla="*/ 2147483647 w 96"/>
                <a:gd name="T1" fmla="*/ 2147483647 h 40"/>
                <a:gd name="T2" fmla="*/ 2147483647 w 96"/>
                <a:gd name="T3" fmla="*/ 2147483647 h 40"/>
                <a:gd name="T4" fmla="*/ 2147483647 w 96"/>
                <a:gd name="T5" fmla="*/ 2147483647 h 40"/>
                <a:gd name="T6" fmla="*/ 2147483647 w 96"/>
                <a:gd name="T7" fmla="*/ 0 h 40"/>
                <a:gd name="T8" fmla="*/ 2147483647 w 96"/>
                <a:gd name="T9" fmla="*/ 0 h 40"/>
                <a:gd name="T10" fmla="*/ 2147483647 w 96"/>
                <a:gd name="T11" fmla="*/ 0 h 40"/>
                <a:gd name="T12" fmla="*/ 2147483647 w 96"/>
                <a:gd name="T13" fmla="*/ 0 h 40"/>
                <a:gd name="T14" fmla="*/ 2147483647 w 96"/>
                <a:gd name="T15" fmla="*/ 2147483647 h 40"/>
                <a:gd name="T16" fmla="*/ 2147483647 w 96"/>
                <a:gd name="T17" fmla="*/ 2147483647 h 40"/>
                <a:gd name="T18" fmla="*/ 2147483647 w 96"/>
                <a:gd name="T19" fmla="*/ 2147483647 h 40"/>
                <a:gd name="T20" fmla="*/ 2147483647 w 96"/>
                <a:gd name="T21" fmla="*/ 2147483647 h 40"/>
                <a:gd name="T22" fmla="*/ 2147483647 w 96"/>
                <a:gd name="T23" fmla="*/ 2147483647 h 40"/>
                <a:gd name="T24" fmla="*/ 2147483647 w 96"/>
                <a:gd name="T25" fmla="*/ 2147483647 h 40"/>
                <a:gd name="T26" fmla="*/ 2147483647 w 96"/>
                <a:gd name="T27" fmla="*/ 2147483647 h 40"/>
                <a:gd name="T28" fmla="*/ 2147483647 w 96"/>
                <a:gd name="T29" fmla="*/ 2147483647 h 40"/>
                <a:gd name="T30" fmla="*/ 0 w 96"/>
                <a:gd name="T31" fmla="*/ 2147483647 h 40"/>
                <a:gd name="T32" fmla="*/ 2147483647 w 96"/>
                <a:gd name="T33" fmla="*/ 2147483647 h 40"/>
                <a:gd name="T34" fmla="*/ 2147483647 w 96"/>
                <a:gd name="T35" fmla="*/ 2147483647 h 40"/>
                <a:gd name="T36" fmla="*/ 2147483647 w 96"/>
                <a:gd name="T37" fmla="*/ 2147483647 h 40"/>
                <a:gd name="T38" fmla="*/ 2147483647 w 96"/>
                <a:gd name="T39" fmla="*/ 2147483647 h 40"/>
                <a:gd name="T40" fmla="*/ 2147483647 w 96"/>
                <a:gd name="T41" fmla="*/ 2147483647 h 40"/>
                <a:gd name="T42" fmla="*/ 2147483647 w 96"/>
                <a:gd name="T43" fmla="*/ 2147483647 h 40"/>
                <a:gd name="T44" fmla="*/ 2147483647 w 96"/>
                <a:gd name="T45" fmla="*/ 2147483647 h 40"/>
                <a:gd name="T46" fmla="*/ 2147483647 w 96"/>
                <a:gd name="T47" fmla="*/ 2147483647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40"/>
                <a:gd name="T74" fmla="*/ 96 w 9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40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0" name="Freeform 696"/>
            <p:cNvSpPr>
              <a:spLocks/>
            </p:cNvSpPr>
            <p:nvPr/>
          </p:nvSpPr>
          <p:spPr bwMode="auto">
            <a:xfrm>
              <a:off x="4256088" y="3130550"/>
              <a:ext cx="312737" cy="327025"/>
            </a:xfrm>
            <a:custGeom>
              <a:avLst/>
              <a:gdLst>
                <a:gd name="T0" fmla="*/ 2147483647 w 161"/>
                <a:gd name="T1" fmla="*/ 2147483647 h 168"/>
                <a:gd name="T2" fmla="*/ 2147483647 w 161"/>
                <a:gd name="T3" fmla="*/ 2147483647 h 168"/>
                <a:gd name="T4" fmla="*/ 2147483647 w 161"/>
                <a:gd name="T5" fmla="*/ 2147483647 h 168"/>
                <a:gd name="T6" fmla="*/ 2147483647 w 161"/>
                <a:gd name="T7" fmla="*/ 2147483647 h 168"/>
                <a:gd name="T8" fmla="*/ 2147483647 w 161"/>
                <a:gd name="T9" fmla="*/ 2147483647 h 168"/>
                <a:gd name="T10" fmla="*/ 2147483647 w 161"/>
                <a:gd name="T11" fmla="*/ 2147483647 h 168"/>
                <a:gd name="T12" fmla="*/ 2147483647 w 161"/>
                <a:gd name="T13" fmla="*/ 2147483647 h 168"/>
                <a:gd name="T14" fmla="*/ 2147483647 w 161"/>
                <a:gd name="T15" fmla="*/ 2147483647 h 168"/>
                <a:gd name="T16" fmla="*/ 2147483647 w 161"/>
                <a:gd name="T17" fmla="*/ 2147483647 h 168"/>
                <a:gd name="T18" fmla="*/ 2147483647 w 161"/>
                <a:gd name="T19" fmla="*/ 2147483647 h 168"/>
                <a:gd name="T20" fmla="*/ 2147483647 w 161"/>
                <a:gd name="T21" fmla="*/ 2147483647 h 168"/>
                <a:gd name="T22" fmla="*/ 2147483647 w 161"/>
                <a:gd name="T23" fmla="*/ 2147483647 h 168"/>
                <a:gd name="T24" fmla="*/ 2147483647 w 161"/>
                <a:gd name="T25" fmla="*/ 2147483647 h 168"/>
                <a:gd name="T26" fmla="*/ 2147483647 w 161"/>
                <a:gd name="T27" fmla="*/ 2147483647 h 168"/>
                <a:gd name="T28" fmla="*/ 2147483647 w 161"/>
                <a:gd name="T29" fmla="*/ 2147483647 h 168"/>
                <a:gd name="T30" fmla="*/ 2147483647 w 161"/>
                <a:gd name="T31" fmla="*/ 2147483647 h 168"/>
                <a:gd name="T32" fmla="*/ 2147483647 w 161"/>
                <a:gd name="T33" fmla="*/ 0 h 168"/>
                <a:gd name="T34" fmla="*/ 2147483647 w 161"/>
                <a:gd name="T35" fmla="*/ 2147483647 h 168"/>
                <a:gd name="T36" fmla="*/ 2147483647 w 161"/>
                <a:gd name="T37" fmla="*/ 2147483647 h 168"/>
                <a:gd name="T38" fmla="*/ 2147483647 w 161"/>
                <a:gd name="T39" fmla="*/ 2147483647 h 168"/>
                <a:gd name="T40" fmla="*/ 2147483647 w 161"/>
                <a:gd name="T41" fmla="*/ 2147483647 h 168"/>
                <a:gd name="T42" fmla="*/ 2147483647 w 161"/>
                <a:gd name="T43" fmla="*/ 2147483647 h 168"/>
                <a:gd name="T44" fmla="*/ 2147483647 w 161"/>
                <a:gd name="T45" fmla="*/ 2147483647 h 168"/>
                <a:gd name="T46" fmla="*/ 2147483647 w 161"/>
                <a:gd name="T47" fmla="*/ 2147483647 h 168"/>
                <a:gd name="T48" fmla="*/ 2147483647 w 161"/>
                <a:gd name="T49" fmla="*/ 2147483647 h 168"/>
                <a:gd name="T50" fmla="*/ 2147483647 w 161"/>
                <a:gd name="T51" fmla="*/ 2147483647 h 168"/>
                <a:gd name="T52" fmla="*/ 2147483647 w 161"/>
                <a:gd name="T53" fmla="*/ 2147483647 h 168"/>
                <a:gd name="T54" fmla="*/ 2147483647 w 161"/>
                <a:gd name="T55" fmla="*/ 2147483647 h 168"/>
                <a:gd name="T56" fmla="*/ 2147483647 w 161"/>
                <a:gd name="T57" fmla="*/ 2147483647 h 168"/>
                <a:gd name="T58" fmla="*/ 0 w 161"/>
                <a:gd name="T59" fmla="*/ 2147483647 h 168"/>
                <a:gd name="T60" fmla="*/ 0 w 161"/>
                <a:gd name="T61" fmla="*/ 2147483647 h 168"/>
                <a:gd name="T62" fmla="*/ 2147483647 w 161"/>
                <a:gd name="T63" fmla="*/ 2147483647 h 168"/>
                <a:gd name="T64" fmla="*/ 2147483647 w 161"/>
                <a:gd name="T65" fmla="*/ 2147483647 h 168"/>
                <a:gd name="T66" fmla="*/ 2147483647 w 161"/>
                <a:gd name="T67" fmla="*/ 2147483647 h 168"/>
                <a:gd name="T68" fmla="*/ 2147483647 w 161"/>
                <a:gd name="T69" fmla="*/ 2147483647 h 168"/>
                <a:gd name="T70" fmla="*/ 2147483647 w 161"/>
                <a:gd name="T71" fmla="*/ 2147483647 h 168"/>
                <a:gd name="T72" fmla="*/ 2147483647 w 161"/>
                <a:gd name="T73" fmla="*/ 2147483647 h 168"/>
                <a:gd name="T74" fmla="*/ 2147483647 w 161"/>
                <a:gd name="T75" fmla="*/ 2147483647 h 168"/>
                <a:gd name="T76" fmla="*/ 2147483647 w 161"/>
                <a:gd name="T77" fmla="*/ 2147483647 h 168"/>
                <a:gd name="T78" fmla="*/ 2147483647 w 161"/>
                <a:gd name="T79" fmla="*/ 2147483647 h 168"/>
                <a:gd name="T80" fmla="*/ 2147483647 w 161"/>
                <a:gd name="T81" fmla="*/ 2147483647 h 168"/>
                <a:gd name="T82" fmla="*/ 2147483647 w 161"/>
                <a:gd name="T83" fmla="*/ 2147483647 h 168"/>
                <a:gd name="T84" fmla="*/ 2147483647 w 161"/>
                <a:gd name="T85" fmla="*/ 2147483647 h 168"/>
                <a:gd name="T86" fmla="*/ 2147483647 w 161"/>
                <a:gd name="T87" fmla="*/ 2147483647 h 168"/>
                <a:gd name="T88" fmla="*/ 2147483647 w 161"/>
                <a:gd name="T89" fmla="*/ 2147483647 h 168"/>
                <a:gd name="T90" fmla="*/ 2147483647 w 161"/>
                <a:gd name="T91" fmla="*/ 2147483647 h 168"/>
                <a:gd name="T92" fmla="*/ 2147483647 w 161"/>
                <a:gd name="T93" fmla="*/ 2147483647 h 168"/>
                <a:gd name="T94" fmla="*/ 2147483647 w 161"/>
                <a:gd name="T95" fmla="*/ 2147483647 h 168"/>
                <a:gd name="T96" fmla="*/ 2147483647 w 161"/>
                <a:gd name="T97" fmla="*/ 2147483647 h 168"/>
                <a:gd name="T98" fmla="*/ 2147483647 w 161"/>
                <a:gd name="T99" fmla="*/ 2147483647 h 168"/>
                <a:gd name="T100" fmla="*/ 2147483647 w 161"/>
                <a:gd name="T101" fmla="*/ 2147483647 h 168"/>
                <a:gd name="T102" fmla="*/ 2147483647 w 161"/>
                <a:gd name="T103" fmla="*/ 2147483647 h 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1"/>
                <a:gd name="T157" fmla="*/ 0 h 168"/>
                <a:gd name="T158" fmla="*/ 161 w 161"/>
                <a:gd name="T159" fmla="*/ 168 h 1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1" h="168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1" name="Freeform 697"/>
            <p:cNvSpPr>
              <a:spLocks/>
            </p:cNvSpPr>
            <p:nvPr/>
          </p:nvSpPr>
          <p:spPr bwMode="auto">
            <a:xfrm>
              <a:off x="4537075" y="3302000"/>
              <a:ext cx="295275" cy="279400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2147483647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0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2147483647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144"/>
                <a:gd name="T95" fmla="*/ 152 w 152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2" name="Freeform 698"/>
            <p:cNvSpPr>
              <a:spLocks/>
            </p:cNvSpPr>
            <p:nvPr/>
          </p:nvSpPr>
          <p:spPr bwMode="auto">
            <a:xfrm>
              <a:off x="4503738" y="2974975"/>
              <a:ext cx="234950" cy="295275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2147483647 h 152"/>
                <a:gd name="T6" fmla="*/ 2147483647 w 121"/>
                <a:gd name="T7" fmla="*/ 2147483647 h 152"/>
                <a:gd name="T8" fmla="*/ 2147483647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0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2147483647 w 121"/>
                <a:gd name="T27" fmla="*/ 2147483647 h 152"/>
                <a:gd name="T28" fmla="*/ 2147483647 w 121"/>
                <a:gd name="T29" fmla="*/ 2147483647 h 152"/>
                <a:gd name="T30" fmla="*/ 2147483647 w 121"/>
                <a:gd name="T31" fmla="*/ 2147483647 h 152"/>
                <a:gd name="T32" fmla="*/ 2147483647 w 121"/>
                <a:gd name="T33" fmla="*/ 2147483647 h 152"/>
                <a:gd name="T34" fmla="*/ 2147483647 w 121"/>
                <a:gd name="T35" fmla="*/ 2147483647 h 152"/>
                <a:gd name="T36" fmla="*/ 2147483647 w 121"/>
                <a:gd name="T37" fmla="*/ 2147483647 h 152"/>
                <a:gd name="T38" fmla="*/ 2147483647 w 121"/>
                <a:gd name="T39" fmla="*/ 2147483647 h 152"/>
                <a:gd name="T40" fmla="*/ 2147483647 w 121"/>
                <a:gd name="T41" fmla="*/ 2147483647 h 152"/>
                <a:gd name="T42" fmla="*/ 2147483647 w 121"/>
                <a:gd name="T43" fmla="*/ 2147483647 h 152"/>
                <a:gd name="T44" fmla="*/ 2147483647 w 121"/>
                <a:gd name="T45" fmla="*/ 2147483647 h 152"/>
                <a:gd name="T46" fmla="*/ 2147483647 w 121"/>
                <a:gd name="T47" fmla="*/ 2147483647 h 152"/>
                <a:gd name="T48" fmla="*/ 2147483647 w 121"/>
                <a:gd name="T49" fmla="*/ 2147483647 h 152"/>
                <a:gd name="T50" fmla="*/ 2147483647 w 121"/>
                <a:gd name="T51" fmla="*/ 2147483647 h 152"/>
                <a:gd name="T52" fmla="*/ 2147483647 w 121"/>
                <a:gd name="T53" fmla="*/ 2147483647 h 152"/>
                <a:gd name="T54" fmla="*/ 2147483647 w 121"/>
                <a:gd name="T55" fmla="*/ 2147483647 h 152"/>
                <a:gd name="T56" fmla="*/ 2147483647 w 121"/>
                <a:gd name="T57" fmla="*/ 2147483647 h 152"/>
                <a:gd name="T58" fmla="*/ 2147483647 w 121"/>
                <a:gd name="T59" fmla="*/ 2147483647 h 152"/>
                <a:gd name="T60" fmla="*/ 2147483647 w 121"/>
                <a:gd name="T61" fmla="*/ 2147483647 h 152"/>
                <a:gd name="T62" fmla="*/ 2147483647 w 121"/>
                <a:gd name="T63" fmla="*/ 2147483647 h 152"/>
                <a:gd name="T64" fmla="*/ 2147483647 w 121"/>
                <a:gd name="T65" fmla="*/ 2147483647 h 152"/>
                <a:gd name="T66" fmla="*/ 2147483647 w 121"/>
                <a:gd name="T67" fmla="*/ 2147483647 h 152"/>
                <a:gd name="T68" fmla="*/ 2147483647 w 121"/>
                <a:gd name="T69" fmla="*/ 2147483647 h 152"/>
                <a:gd name="T70" fmla="*/ 2147483647 w 121"/>
                <a:gd name="T71" fmla="*/ 2147483647 h 152"/>
                <a:gd name="T72" fmla="*/ 2147483647 w 121"/>
                <a:gd name="T73" fmla="*/ 2147483647 h 152"/>
                <a:gd name="T74" fmla="*/ 2147483647 w 121"/>
                <a:gd name="T75" fmla="*/ 2147483647 h 152"/>
                <a:gd name="T76" fmla="*/ 2147483647 w 121"/>
                <a:gd name="T77" fmla="*/ 2147483647 h 152"/>
                <a:gd name="T78" fmla="*/ 2147483647 w 121"/>
                <a:gd name="T79" fmla="*/ 2147483647 h 152"/>
                <a:gd name="T80" fmla="*/ 2147483647 w 121"/>
                <a:gd name="T81" fmla="*/ 2147483647 h 152"/>
                <a:gd name="T82" fmla="*/ 2147483647 w 121"/>
                <a:gd name="T83" fmla="*/ 2147483647 h 152"/>
                <a:gd name="T84" fmla="*/ 2147483647 w 121"/>
                <a:gd name="T85" fmla="*/ 2147483647 h 152"/>
                <a:gd name="T86" fmla="*/ 2147483647 w 121"/>
                <a:gd name="T87" fmla="*/ 2147483647 h 152"/>
                <a:gd name="T88" fmla="*/ 2147483647 w 121"/>
                <a:gd name="T89" fmla="*/ 2147483647 h 152"/>
                <a:gd name="T90" fmla="*/ 2147483647 w 121"/>
                <a:gd name="T91" fmla="*/ 0 h 152"/>
                <a:gd name="T92" fmla="*/ 2147483647 w 121"/>
                <a:gd name="T93" fmla="*/ 2147483647 h 152"/>
                <a:gd name="T94" fmla="*/ 2147483647 w 121"/>
                <a:gd name="T95" fmla="*/ 2147483647 h 152"/>
                <a:gd name="T96" fmla="*/ 2147483647 w 121"/>
                <a:gd name="T97" fmla="*/ 2147483647 h 152"/>
                <a:gd name="T98" fmla="*/ 2147483647 w 121"/>
                <a:gd name="T99" fmla="*/ 2147483647 h 152"/>
                <a:gd name="T100" fmla="*/ 2147483647 w 121"/>
                <a:gd name="T101" fmla="*/ 2147483647 h 152"/>
                <a:gd name="T102" fmla="*/ 2147483647 w 121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52"/>
                <a:gd name="T158" fmla="*/ 121 w 121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52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3" name="Freeform 699"/>
            <p:cNvSpPr>
              <a:spLocks/>
            </p:cNvSpPr>
            <p:nvPr/>
          </p:nvSpPr>
          <p:spPr bwMode="auto">
            <a:xfrm>
              <a:off x="4457700" y="3038475"/>
              <a:ext cx="95250" cy="10795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2147483647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0 w 49"/>
                <a:gd name="T31" fmla="*/ 2147483647 h 56"/>
                <a:gd name="T32" fmla="*/ 2147483647 w 49"/>
                <a:gd name="T33" fmla="*/ 2147483647 h 56"/>
                <a:gd name="T34" fmla="*/ 2147483647 w 49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6"/>
                <a:gd name="T56" fmla="*/ 49 w 4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4" name="Freeform 700"/>
            <p:cNvSpPr>
              <a:spLocks/>
            </p:cNvSpPr>
            <p:nvPr/>
          </p:nvSpPr>
          <p:spPr bwMode="auto">
            <a:xfrm>
              <a:off x="4537075" y="3302000"/>
              <a:ext cx="295275" cy="279400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0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2147483647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0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2147483647 h 144"/>
                <a:gd name="T62" fmla="*/ 2147483647 w 152"/>
                <a:gd name="T63" fmla="*/ 2147483647 h 144"/>
                <a:gd name="T64" fmla="*/ 2147483647 w 152"/>
                <a:gd name="T65" fmla="*/ 2147483647 h 144"/>
                <a:gd name="T66" fmla="*/ 2147483647 w 152"/>
                <a:gd name="T67" fmla="*/ 0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44"/>
                <a:gd name="T104" fmla="*/ 152 w 152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5" name="Freeform 701"/>
            <p:cNvSpPr>
              <a:spLocks/>
            </p:cNvSpPr>
            <p:nvPr/>
          </p:nvSpPr>
          <p:spPr bwMode="auto">
            <a:xfrm>
              <a:off x="4457700" y="3038475"/>
              <a:ext cx="95250" cy="10795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0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2147483647 w 49"/>
                <a:gd name="T31" fmla="*/ 2147483647 h 56"/>
                <a:gd name="T32" fmla="*/ 0 w 49"/>
                <a:gd name="T33" fmla="*/ 2147483647 h 56"/>
                <a:gd name="T34" fmla="*/ 2147483647 w 49"/>
                <a:gd name="T35" fmla="*/ 2147483647 h 56"/>
                <a:gd name="T36" fmla="*/ 2147483647 w 49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56"/>
                <a:gd name="T59" fmla="*/ 49 w 4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6" name="Freeform 702"/>
            <p:cNvSpPr>
              <a:spLocks/>
            </p:cNvSpPr>
            <p:nvPr/>
          </p:nvSpPr>
          <p:spPr bwMode="auto">
            <a:xfrm>
              <a:off x="4864100" y="3473450"/>
              <a:ext cx="153988" cy="155575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0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80"/>
                <a:gd name="T74" fmla="*/ 80 w 80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7" name="Freeform 703"/>
            <p:cNvSpPr>
              <a:spLocks/>
            </p:cNvSpPr>
            <p:nvPr/>
          </p:nvSpPr>
          <p:spPr bwMode="auto">
            <a:xfrm>
              <a:off x="4487863" y="2074863"/>
              <a:ext cx="639762" cy="760412"/>
            </a:xfrm>
            <a:custGeom>
              <a:avLst/>
              <a:gdLst>
                <a:gd name="T0" fmla="*/ 2147483647 w 329"/>
                <a:gd name="T1" fmla="*/ 2147483647 h 392"/>
                <a:gd name="T2" fmla="*/ 2147483647 w 329"/>
                <a:gd name="T3" fmla="*/ 2147483647 h 392"/>
                <a:gd name="T4" fmla="*/ 2147483647 w 329"/>
                <a:gd name="T5" fmla="*/ 2147483647 h 392"/>
                <a:gd name="T6" fmla="*/ 2147483647 w 329"/>
                <a:gd name="T7" fmla="*/ 2147483647 h 392"/>
                <a:gd name="T8" fmla="*/ 2147483647 w 329"/>
                <a:gd name="T9" fmla="*/ 2147483647 h 392"/>
                <a:gd name="T10" fmla="*/ 2147483647 w 329"/>
                <a:gd name="T11" fmla="*/ 2147483647 h 392"/>
                <a:gd name="T12" fmla="*/ 2147483647 w 329"/>
                <a:gd name="T13" fmla="*/ 2147483647 h 392"/>
                <a:gd name="T14" fmla="*/ 2147483647 w 329"/>
                <a:gd name="T15" fmla="*/ 2147483647 h 392"/>
                <a:gd name="T16" fmla="*/ 2147483647 w 329"/>
                <a:gd name="T17" fmla="*/ 2147483647 h 392"/>
                <a:gd name="T18" fmla="*/ 2147483647 w 329"/>
                <a:gd name="T19" fmla="*/ 2147483647 h 392"/>
                <a:gd name="T20" fmla="*/ 2147483647 w 329"/>
                <a:gd name="T21" fmla="*/ 2147483647 h 392"/>
                <a:gd name="T22" fmla="*/ 2147483647 w 329"/>
                <a:gd name="T23" fmla="*/ 2147483647 h 392"/>
                <a:gd name="T24" fmla="*/ 2147483647 w 329"/>
                <a:gd name="T25" fmla="*/ 2147483647 h 392"/>
                <a:gd name="T26" fmla="*/ 2147483647 w 329"/>
                <a:gd name="T27" fmla="*/ 2147483647 h 392"/>
                <a:gd name="T28" fmla="*/ 2147483647 w 329"/>
                <a:gd name="T29" fmla="*/ 2147483647 h 392"/>
                <a:gd name="T30" fmla="*/ 2147483647 w 329"/>
                <a:gd name="T31" fmla="*/ 2147483647 h 392"/>
                <a:gd name="T32" fmla="*/ 2147483647 w 329"/>
                <a:gd name="T33" fmla="*/ 2147483647 h 392"/>
                <a:gd name="T34" fmla="*/ 2147483647 w 329"/>
                <a:gd name="T35" fmla="*/ 2147483647 h 392"/>
                <a:gd name="T36" fmla="*/ 2147483647 w 329"/>
                <a:gd name="T37" fmla="*/ 2147483647 h 392"/>
                <a:gd name="T38" fmla="*/ 2147483647 w 329"/>
                <a:gd name="T39" fmla="*/ 2147483647 h 392"/>
                <a:gd name="T40" fmla="*/ 2147483647 w 329"/>
                <a:gd name="T41" fmla="*/ 2147483647 h 392"/>
                <a:gd name="T42" fmla="*/ 2147483647 w 329"/>
                <a:gd name="T43" fmla="*/ 2147483647 h 392"/>
                <a:gd name="T44" fmla="*/ 2147483647 w 329"/>
                <a:gd name="T45" fmla="*/ 2147483647 h 392"/>
                <a:gd name="T46" fmla="*/ 2147483647 w 329"/>
                <a:gd name="T47" fmla="*/ 2147483647 h 392"/>
                <a:gd name="T48" fmla="*/ 2147483647 w 329"/>
                <a:gd name="T49" fmla="*/ 2147483647 h 392"/>
                <a:gd name="T50" fmla="*/ 2147483647 w 329"/>
                <a:gd name="T51" fmla="*/ 2147483647 h 392"/>
                <a:gd name="T52" fmla="*/ 2147483647 w 329"/>
                <a:gd name="T53" fmla="*/ 2147483647 h 392"/>
                <a:gd name="T54" fmla="*/ 2147483647 w 329"/>
                <a:gd name="T55" fmla="*/ 2147483647 h 392"/>
                <a:gd name="T56" fmla="*/ 2147483647 w 329"/>
                <a:gd name="T57" fmla="*/ 2147483647 h 392"/>
                <a:gd name="T58" fmla="*/ 2147483647 w 329"/>
                <a:gd name="T59" fmla="*/ 2147483647 h 392"/>
                <a:gd name="T60" fmla="*/ 2147483647 w 329"/>
                <a:gd name="T61" fmla="*/ 2147483647 h 392"/>
                <a:gd name="T62" fmla="*/ 2147483647 w 329"/>
                <a:gd name="T63" fmla="*/ 2147483647 h 392"/>
                <a:gd name="T64" fmla="*/ 2147483647 w 329"/>
                <a:gd name="T65" fmla="*/ 2147483647 h 392"/>
                <a:gd name="T66" fmla="*/ 2147483647 w 329"/>
                <a:gd name="T67" fmla="*/ 2147483647 h 392"/>
                <a:gd name="T68" fmla="*/ 2147483647 w 329"/>
                <a:gd name="T69" fmla="*/ 2147483647 h 392"/>
                <a:gd name="T70" fmla="*/ 2147483647 w 329"/>
                <a:gd name="T71" fmla="*/ 2147483647 h 392"/>
                <a:gd name="T72" fmla="*/ 2147483647 w 329"/>
                <a:gd name="T73" fmla="*/ 2147483647 h 392"/>
                <a:gd name="T74" fmla="*/ 2147483647 w 329"/>
                <a:gd name="T75" fmla="*/ 2147483647 h 392"/>
                <a:gd name="T76" fmla="*/ 0 w 329"/>
                <a:gd name="T77" fmla="*/ 2147483647 h 392"/>
                <a:gd name="T78" fmla="*/ 2147483647 w 329"/>
                <a:gd name="T79" fmla="*/ 2147483647 h 392"/>
                <a:gd name="T80" fmla="*/ 2147483647 w 329"/>
                <a:gd name="T81" fmla="*/ 2147483647 h 392"/>
                <a:gd name="T82" fmla="*/ 2147483647 w 329"/>
                <a:gd name="T83" fmla="*/ 2147483647 h 392"/>
                <a:gd name="T84" fmla="*/ 2147483647 w 329"/>
                <a:gd name="T85" fmla="*/ 2147483647 h 392"/>
                <a:gd name="T86" fmla="*/ 2147483647 w 329"/>
                <a:gd name="T87" fmla="*/ 2147483647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392"/>
                <a:gd name="T134" fmla="*/ 329 w 329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392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8" name="Freeform 704"/>
            <p:cNvSpPr>
              <a:spLocks/>
            </p:cNvSpPr>
            <p:nvPr/>
          </p:nvSpPr>
          <p:spPr bwMode="auto">
            <a:xfrm>
              <a:off x="4645025" y="2230438"/>
              <a:ext cx="311150" cy="730250"/>
            </a:xfrm>
            <a:custGeom>
              <a:avLst/>
              <a:gdLst>
                <a:gd name="T0" fmla="*/ 2147483647 w 160"/>
                <a:gd name="T1" fmla="*/ 2147483647 h 376"/>
                <a:gd name="T2" fmla="*/ 2147483647 w 160"/>
                <a:gd name="T3" fmla="*/ 2147483647 h 376"/>
                <a:gd name="T4" fmla="*/ 2147483647 w 160"/>
                <a:gd name="T5" fmla="*/ 2147483647 h 376"/>
                <a:gd name="T6" fmla="*/ 2147483647 w 160"/>
                <a:gd name="T7" fmla="*/ 2147483647 h 376"/>
                <a:gd name="T8" fmla="*/ 2147483647 w 160"/>
                <a:gd name="T9" fmla="*/ 0 h 376"/>
                <a:gd name="T10" fmla="*/ 2147483647 w 160"/>
                <a:gd name="T11" fmla="*/ 2147483647 h 376"/>
                <a:gd name="T12" fmla="*/ 2147483647 w 160"/>
                <a:gd name="T13" fmla="*/ 2147483647 h 376"/>
                <a:gd name="T14" fmla="*/ 2147483647 w 160"/>
                <a:gd name="T15" fmla="*/ 2147483647 h 376"/>
                <a:gd name="T16" fmla="*/ 2147483647 w 160"/>
                <a:gd name="T17" fmla="*/ 2147483647 h 376"/>
                <a:gd name="T18" fmla="*/ 2147483647 w 160"/>
                <a:gd name="T19" fmla="*/ 2147483647 h 376"/>
                <a:gd name="T20" fmla="*/ 2147483647 w 160"/>
                <a:gd name="T21" fmla="*/ 2147483647 h 376"/>
                <a:gd name="T22" fmla="*/ 2147483647 w 160"/>
                <a:gd name="T23" fmla="*/ 2147483647 h 376"/>
                <a:gd name="T24" fmla="*/ 2147483647 w 160"/>
                <a:gd name="T25" fmla="*/ 2147483647 h 376"/>
                <a:gd name="T26" fmla="*/ 2147483647 w 160"/>
                <a:gd name="T27" fmla="*/ 2147483647 h 376"/>
                <a:gd name="T28" fmla="*/ 2147483647 w 160"/>
                <a:gd name="T29" fmla="*/ 2147483647 h 376"/>
                <a:gd name="T30" fmla="*/ 2147483647 w 160"/>
                <a:gd name="T31" fmla="*/ 2147483647 h 376"/>
                <a:gd name="T32" fmla="*/ 2147483647 w 160"/>
                <a:gd name="T33" fmla="*/ 2147483647 h 376"/>
                <a:gd name="T34" fmla="*/ 2147483647 w 160"/>
                <a:gd name="T35" fmla="*/ 2147483647 h 376"/>
                <a:gd name="T36" fmla="*/ 0 w 160"/>
                <a:gd name="T37" fmla="*/ 2147483647 h 376"/>
                <a:gd name="T38" fmla="*/ 2147483647 w 160"/>
                <a:gd name="T39" fmla="*/ 2147483647 h 376"/>
                <a:gd name="T40" fmla="*/ 2147483647 w 160"/>
                <a:gd name="T41" fmla="*/ 2147483647 h 376"/>
                <a:gd name="T42" fmla="*/ 2147483647 w 160"/>
                <a:gd name="T43" fmla="*/ 2147483647 h 376"/>
                <a:gd name="T44" fmla="*/ 2147483647 w 160"/>
                <a:gd name="T45" fmla="*/ 2147483647 h 376"/>
                <a:gd name="T46" fmla="*/ 2147483647 w 160"/>
                <a:gd name="T47" fmla="*/ 2147483647 h 376"/>
                <a:gd name="T48" fmla="*/ 2147483647 w 160"/>
                <a:gd name="T49" fmla="*/ 2147483647 h 376"/>
                <a:gd name="T50" fmla="*/ 2147483647 w 160"/>
                <a:gd name="T51" fmla="*/ 2147483647 h 376"/>
                <a:gd name="T52" fmla="*/ 2147483647 w 160"/>
                <a:gd name="T53" fmla="*/ 2147483647 h 376"/>
                <a:gd name="T54" fmla="*/ 2147483647 w 160"/>
                <a:gd name="T55" fmla="*/ 2147483647 h 376"/>
                <a:gd name="T56" fmla="*/ 2147483647 w 160"/>
                <a:gd name="T57" fmla="*/ 2147483647 h 376"/>
                <a:gd name="T58" fmla="*/ 2147483647 w 160"/>
                <a:gd name="T59" fmla="*/ 2147483647 h 376"/>
                <a:gd name="T60" fmla="*/ 2147483647 w 160"/>
                <a:gd name="T61" fmla="*/ 2147483647 h 376"/>
                <a:gd name="T62" fmla="*/ 2147483647 w 160"/>
                <a:gd name="T63" fmla="*/ 2147483647 h 376"/>
                <a:gd name="T64" fmla="*/ 2147483647 w 160"/>
                <a:gd name="T65" fmla="*/ 2147483647 h 376"/>
                <a:gd name="T66" fmla="*/ 2147483647 w 160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76"/>
                <a:gd name="T104" fmla="*/ 160 w 160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76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9" name="Freeform 705"/>
            <p:cNvSpPr>
              <a:spLocks/>
            </p:cNvSpPr>
            <p:nvPr/>
          </p:nvSpPr>
          <p:spPr bwMode="auto">
            <a:xfrm>
              <a:off x="4910138" y="3084513"/>
              <a:ext cx="450850" cy="295275"/>
            </a:xfrm>
            <a:custGeom>
              <a:avLst/>
              <a:gdLst>
                <a:gd name="T0" fmla="*/ 2147483647 w 232"/>
                <a:gd name="T1" fmla="*/ 2147483647 h 152"/>
                <a:gd name="T2" fmla="*/ 2147483647 w 232"/>
                <a:gd name="T3" fmla="*/ 2147483647 h 152"/>
                <a:gd name="T4" fmla="*/ 2147483647 w 232"/>
                <a:gd name="T5" fmla="*/ 2147483647 h 152"/>
                <a:gd name="T6" fmla="*/ 2147483647 w 232"/>
                <a:gd name="T7" fmla="*/ 2147483647 h 152"/>
                <a:gd name="T8" fmla="*/ 2147483647 w 232"/>
                <a:gd name="T9" fmla="*/ 2147483647 h 152"/>
                <a:gd name="T10" fmla="*/ 2147483647 w 232"/>
                <a:gd name="T11" fmla="*/ 2147483647 h 152"/>
                <a:gd name="T12" fmla="*/ 2147483647 w 232"/>
                <a:gd name="T13" fmla="*/ 2147483647 h 152"/>
                <a:gd name="T14" fmla="*/ 2147483647 w 232"/>
                <a:gd name="T15" fmla="*/ 2147483647 h 152"/>
                <a:gd name="T16" fmla="*/ 2147483647 w 232"/>
                <a:gd name="T17" fmla="*/ 2147483647 h 152"/>
                <a:gd name="T18" fmla="*/ 2147483647 w 232"/>
                <a:gd name="T19" fmla="*/ 2147483647 h 152"/>
                <a:gd name="T20" fmla="*/ 2147483647 w 232"/>
                <a:gd name="T21" fmla="*/ 2147483647 h 152"/>
                <a:gd name="T22" fmla="*/ 2147483647 w 232"/>
                <a:gd name="T23" fmla="*/ 0 h 152"/>
                <a:gd name="T24" fmla="*/ 2147483647 w 232"/>
                <a:gd name="T25" fmla="*/ 0 h 152"/>
                <a:gd name="T26" fmla="*/ 2147483647 w 232"/>
                <a:gd name="T27" fmla="*/ 2147483647 h 152"/>
                <a:gd name="T28" fmla="*/ 2147483647 w 232"/>
                <a:gd name="T29" fmla="*/ 2147483647 h 152"/>
                <a:gd name="T30" fmla="*/ 2147483647 w 232"/>
                <a:gd name="T31" fmla="*/ 2147483647 h 152"/>
                <a:gd name="T32" fmla="*/ 2147483647 w 232"/>
                <a:gd name="T33" fmla="*/ 2147483647 h 152"/>
                <a:gd name="T34" fmla="*/ 2147483647 w 232"/>
                <a:gd name="T35" fmla="*/ 2147483647 h 152"/>
                <a:gd name="T36" fmla="*/ 2147483647 w 232"/>
                <a:gd name="T37" fmla="*/ 2147483647 h 152"/>
                <a:gd name="T38" fmla="*/ 2147483647 w 232"/>
                <a:gd name="T39" fmla="*/ 2147483647 h 152"/>
                <a:gd name="T40" fmla="*/ 2147483647 w 232"/>
                <a:gd name="T41" fmla="*/ 2147483647 h 152"/>
                <a:gd name="T42" fmla="*/ 2147483647 w 232"/>
                <a:gd name="T43" fmla="*/ 2147483647 h 152"/>
                <a:gd name="T44" fmla="*/ 0 w 232"/>
                <a:gd name="T45" fmla="*/ 2147483647 h 152"/>
                <a:gd name="T46" fmla="*/ 0 w 232"/>
                <a:gd name="T47" fmla="*/ 2147483647 h 152"/>
                <a:gd name="T48" fmla="*/ 2147483647 w 232"/>
                <a:gd name="T49" fmla="*/ 2147483647 h 152"/>
                <a:gd name="T50" fmla="*/ 2147483647 w 232"/>
                <a:gd name="T51" fmla="*/ 2147483647 h 152"/>
                <a:gd name="T52" fmla="*/ 2147483647 w 232"/>
                <a:gd name="T53" fmla="*/ 2147483647 h 152"/>
                <a:gd name="T54" fmla="*/ 2147483647 w 232"/>
                <a:gd name="T55" fmla="*/ 2147483647 h 152"/>
                <a:gd name="T56" fmla="*/ 2147483647 w 232"/>
                <a:gd name="T57" fmla="*/ 2147483647 h 152"/>
                <a:gd name="T58" fmla="*/ 2147483647 w 232"/>
                <a:gd name="T59" fmla="*/ 2147483647 h 152"/>
                <a:gd name="T60" fmla="*/ 2147483647 w 232"/>
                <a:gd name="T61" fmla="*/ 2147483647 h 152"/>
                <a:gd name="T62" fmla="*/ 2147483647 w 232"/>
                <a:gd name="T63" fmla="*/ 2147483647 h 152"/>
                <a:gd name="T64" fmla="*/ 2147483647 w 232"/>
                <a:gd name="T65" fmla="*/ 2147483647 h 152"/>
                <a:gd name="T66" fmla="*/ 2147483647 w 232"/>
                <a:gd name="T67" fmla="*/ 2147483647 h 152"/>
                <a:gd name="T68" fmla="*/ 2147483647 w 232"/>
                <a:gd name="T69" fmla="*/ 2147483647 h 152"/>
                <a:gd name="T70" fmla="*/ 2147483647 w 232"/>
                <a:gd name="T71" fmla="*/ 2147483647 h 152"/>
                <a:gd name="T72" fmla="*/ 2147483647 w 232"/>
                <a:gd name="T73" fmla="*/ 2147483647 h 152"/>
                <a:gd name="T74" fmla="*/ 2147483647 w 232"/>
                <a:gd name="T75" fmla="*/ 2147483647 h 152"/>
                <a:gd name="T76" fmla="*/ 2147483647 w 232"/>
                <a:gd name="T77" fmla="*/ 2147483647 h 152"/>
                <a:gd name="T78" fmla="*/ 2147483647 w 232"/>
                <a:gd name="T79" fmla="*/ 2147483647 h 152"/>
                <a:gd name="T80" fmla="*/ 2147483647 w 232"/>
                <a:gd name="T81" fmla="*/ 2147483647 h 152"/>
                <a:gd name="T82" fmla="*/ 2147483647 w 232"/>
                <a:gd name="T83" fmla="*/ 2147483647 h 152"/>
                <a:gd name="T84" fmla="*/ 2147483647 w 232"/>
                <a:gd name="T85" fmla="*/ 2147483647 h 152"/>
                <a:gd name="T86" fmla="*/ 2147483647 w 232"/>
                <a:gd name="T87" fmla="*/ 2147483647 h 152"/>
                <a:gd name="T88" fmla="*/ 2147483647 w 232"/>
                <a:gd name="T89" fmla="*/ 2147483647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152"/>
                <a:gd name="T137" fmla="*/ 232 w 232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152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0" name="Freeform 706"/>
            <p:cNvSpPr>
              <a:spLocks/>
            </p:cNvSpPr>
            <p:nvPr/>
          </p:nvSpPr>
          <p:spPr bwMode="auto">
            <a:xfrm>
              <a:off x="5173663" y="3084513"/>
              <a:ext cx="47625" cy="30162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1" name="Freeform 707"/>
            <p:cNvSpPr>
              <a:spLocks/>
            </p:cNvSpPr>
            <p:nvPr/>
          </p:nvSpPr>
          <p:spPr bwMode="auto">
            <a:xfrm>
              <a:off x="4864100" y="3473450"/>
              <a:ext cx="153988" cy="155575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0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80"/>
                <a:gd name="T83" fmla="*/ 80 w 80"/>
                <a:gd name="T84" fmla="*/ 80 h 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2" name="Freeform 708"/>
            <p:cNvSpPr>
              <a:spLocks/>
            </p:cNvSpPr>
            <p:nvPr/>
          </p:nvSpPr>
          <p:spPr bwMode="auto">
            <a:xfrm>
              <a:off x="5173663" y="3084513"/>
              <a:ext cx="47625" cy="30162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3" name="Freeform 709"/>
            <p:cNvSpPr>
              <a:spLocks/>
            </p:cNvSpPr>
            <p:nvPr/>
          </p:nvSpPr>
          <p:spPr bwMode="auto">
            <a:xfrm>
              <a:off x="4864100" y="3240088"/>
              <a:ext cx="247650" cy="169862"/>
            </a:xfrm>
            <a:custGeom>
              <a:avLst/>
              <a:gdLst>
                <a:gd name="T0" fmla="*/ 2147483647 w 128"/>
                <a:gd name="T1" fmla="*/ 2147483647 h 88"/>
                <a:gd name="T2" fmla="*/ 2147483647 w 128"/>
                <a:gd name="T3" fmla="*/ 2147483647 h 88"/>
                <a:gd name="T4" fmla="*/ 2147483647 w 128"/>
                <a:gd name="T5" fmla="*/ 2147483647 h 88"/>
                <a:gd name="T6" fmla="*/ 2147483647 w 128"/>
                <a:gd name="T7" fmla="*/ 0 h 88"/>
                <a:gd name="T8" fmla="*/ 2147483647 w 128"/>
                <a:gd name="T9" fmla="*/ 0 h 88"/>
                <a:gd name="T10" fmla="*/ 2147483647 w 128"/>
                <a:gd name="T11" fmla="*/ 2147483647 h 88"/>
                <a:gd name="T12" fmla="*/ 2147483647 w 128"/>
                <a:gd name="T13" fmla="*/ 0 h 88"/>
                <a:gd name="T14" fmla="*/ 2147483647 w 128"/>
                <a:gd name="T15" fmla="*/ 2147483647 h 88"/>
                <a:gd name="T16" fmla="*/ 2147483647 w 128"/>
                <a:gd name="T17" fmla="*/ 2147483647 h 88"/>
                <a:gd name="T18" fmla="*/ 0 w 128"/>
                <a:gd name="T19" fmla="*/ 2147483647 h 88"/>
                <a:gd name="T20" fmla="*/ 2147483647 w 128"/>
                <a:gd name="T21" fmla="*/ 2147483647 h 88"/>
                <a:gd name="T22" fmla="*/ 2147483647 w 128"/>
                <a:gd name="T23" fmla="*/ 2147483647 h 88"/>
                <a:gd name="T24" fmla="*/ 2147483647 w 128"/>
                <a:gd name="T25" fmla="*/ 2147483647 h 88"/>
                <a:gd name="T26" fmla="*/ 2147483647 w 128"/>
                <a:gd name="T27" fmla="*/ 2147483647 h 88"/>
                <a:gd name="T28" fmla="*/ 2147483647 w 128"/>
                <a:gd name="T29" fmla="*/ 2147483647 h 88"/>
                <a:gd name="T30" fmla="*/ 2147483647 w 128"/>
                <a:gd name="T31" fmla="*/ 2147483647 h 88"/>
                <a:gd name="T32" fmla="*/ 2147483647 w 128"/>
                <a:gd name="T33" fmla="*/ 2147483647 h 88"/>
                <a:gd name="T34" fmla="*/ 2147483647 w 128"/>
                <a:gd name="T35" fmla="*/ 2147483647 h 88"/>
                <a:gd name="T36" fmla="*/ 2147483647 w 128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88"/>
                <a:gd name="T59" fmla="*/ 128 w 128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8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4" name="Freeform 710"/>
            <p:cNvSpPr>
              <a:spLocks/>
            </p:cNvSpPr>
            <p:nvPr/>
          </p:nvSpPr>
          <p:spPr bwMode="auto">
            <a:xfrm>
              <a:off x="4864100" y="3317875"/>
              <a:ext cx="61913" cy="77788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5" name="Freeform 711"/>
            <p:cNvSpPr>
              <a:spLocks/>
            </p:cNvSpPr>
            <p:nvPr/>
          </p:nvSpPr>
          <p:spPr bwMode="auto">
            <a:xfrm>
              <a:off x="4660900" y="3146425"/>
              <a:ext cx="171450" cy="93663"/>
            </a:xfrm>
            <a:custGeom>
              <a:avLst/>
              <a:gdLst>
                <a:gd name="T0" fmla="*/ 2147483647 w 88"/>
                <a:gd name="T1" fmla="*/ 2147483647 h 48"/>
                <a:gd name="T2" fmla="*/ 2147483647 w 88"/>
                <a:gd name="T3" fmla="*/ 2147483647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2147483647 w 88"/>
                <a:gd name="T11" fmla="*/ 2147483647 h 48"/>
                <a:gd name="T12" fmla="*/ 2147483647 w 88"/>
                <a:gd name="T13" fmla="*/ 2147483647 h 48"/>
                <a:gd name="T14" fmla="*/ 2147483647 w 88"/>
                <a:gd name="T15" fmla="*/ 2147483647 h 48"/>
                <a:gd name="T16" fmla="*/ 2147483647 w 88"/>
                <a:gd name="T17" fmla="*/ 2147483647 h 48"/>
                <a:gd name="T18" fmla="*/ 2147483647 w 88"/>
                <a:gd name="T19" fmla="*/ 0 h 48"/>
                <a:gd name="T20" fmla="*/ 2147483647 w 88"/>
                <a:gd name="T21" fmla="*/ 0 h 48"/>
                <a:gd name="T22" fmla="*/ 2147483647 w 88"/>
                <a:gd name="T23" fmla="*/ 0 h 48"/>
                <a:gd name="T24" fmla="*/ 2147483647 w 88"/>
                <a:gd name="T25" fmla="*/ 2147483647 h 48"/>
                <a:gd name="T26" fmla="*/ 2147483647 w 88"/>
                <a:gd name="T27" fmla="*/ 2147483647 h 48"/>
                <a:gd name="T28" fmla="*/ 0 w 88"/>
                <a:gd name="T29" fmla="*/ 2147483647 h 48"/>
                <a:gd name="T30" fmla="*/ 2147483647 w 88"/>
                <a:gd name="T31" fmla="*/ 2147483647 h 48"/>
                <a:gd name="T32" fmla="*/ 2147483647 w 88"/>
                <a:gd name="T33" fmla="*/ 2147483647 h 48"/>
                <a:gd name="T34" fmla="*/ 2147483647 w 88"/>
                <a:gd name="T35" fmla="*/ 2147483647 h 48"/>
                <a:gd name="T36" fmla="*/ 2147483647 w 88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8"/>
                <a:gd name="T59" fmla="*/ 88 w 8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6" name="Freeform 712"/>
            <p:cNvSpPr>
              <a:spLocks/>
            </p:cNvSpPr>
            <p:nvPr/>
          </p:nvSpPr>
          <p:spPr bwMode="auto">
            <a:xfrm>
              <a:off x="4770438" y="3240088"/>
              <a:ext cx="155575" cy="93662"/>
            </a:xfrm>
            <a:custGeom>
              <a:avLst/>
              <a:gdLst>
                <a:gd name="T0" fmla="*/ 2147483647 w 80"/>
                <a:gd name="T1" fmla="*/ 0 h 48"/>
                <a:gd name="T2" fmla="*/ 2147483647 w 80"/>
                <a:gd name="T3" fmla="*/ 0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0 w 80"/>
                <a:gd name="T15" fmla="*/ 2147483647 h 48"/>
                <a:gd name="T16" fmla="*/ 0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2147483647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0 h 48"/>
                <a:gd name="T30" fmla="*/ 2147483647 w 80"/>
                <a:gd name="T31" fmla="*/ 0 h 48"/>
                <a:gd name="T32" fmla="*/ 2147483647 w 80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48"/>
                <a:gd name="T53" fmla="*/ 80 w 8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48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7" name="Freeform 713"/>
            <p:cNvSpPr>
              <a:spLocks/>
            </p:cNvSpPr>
            <p:nvPr/>
          </p:nvSpPr>
          <p:spPr bwMode="auto">
            <a:xfrm>
              <a:off x="4786313" y="3192463"/>
              <a:ext cx="139700" cy="63500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2147483647 h 32"/>
                <a:gd name="T6" fmla="*/ 2147483647 w 72"/>
                <a:gd name="T7" fmla="*/ 2147483647 h 32"/>
                <a:gd name="T8" fmla="*/ 0 w 72"/>
                <a:gd name="T9" fmla="*/ 2147483647 h 32"/>
                <a:gd name="T10" fmla="*/ 0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2"/>
                <a:gd name="T53" fmla="*/ 72 w 7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8" name="Freeform 714"/>
            <p:cNvSpPr>
              <a:spLocks/>
            </p:cNvSpPr>
            <p:nvPr/>
          </p:nvSpPr>
          <p:spPr bwMode="auto">
            <a:xfrm>
              <a:off x="4864100" y="3317875"/>
              <a:ext cx="61913" cy="77788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9" name="Freeform 715"/>
            <p:cNvSpPr>
              <a:spLocks/>
            </p:cNvSpPr>
            <p:nvPr/>
          </p:nvSpPr>
          <p:spPr bwMode="auto">
            <a:xfrm>
              <a:off x="4786313" y="3192463"/>
              <a:ext cx="139700" cy="63500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2147483647 w 72"/>
                <a:gd name="T7" fmla="*/ 2147483647 h 32"/>
                <a:gd name="T8" fmla="*/ 2147483647 w 72"/>
                <a:gd name="T9" fmla="*/ 2147483647 h 32"/>
                <a:gd name="T10" fmla="*/ 0 w 72"/>
                <a:gd name="T11" fmla="*/ 2147483647 h 32"/>
                <a:gd name="T12" fmla="*/ 0 w 72"/>
                <a:gd name="T13" fmla="*/ 2147483647 h 32"/>
                <a:gd name="T14" fmla="*/ 0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2147483647 w 72"/>
                <a:gd name="T35" fmla="*/ 2147483647 h 32"/>
                <a:gd name="T36" fmla="*/ 2147483647 w 7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32"/>
                <a:gd name="T59" fmla="*/ 72 w 7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0" name="Freeform 716"/>
            <p:cNvSpPr>
              <a:spLocks/>
            </p:cNvSpPr>
            <p:nvPr/>
          </p:nvSpPr>
          <p:spPr bwMode="auto">
            <a:xfrm>
              <a:off x="4926013" y="3395663"/>
              <a:ext cx="169862" cy="139700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0 h 72"/>
                <a:gd name="T44" fmla="*/ 2147483647 w 88"/>
                <a:gd name="T45" fmla="*/ 0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72"/>
                <a:gd name="T71" fmla="*/ 88 w 88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1" name="Freeform 717"/>
            <p:cNvSpPr>
              <a:spLocks/>
            </p:cNvSpPr>
            <p:nvPr/>
          </p:nvSpPr>
          <p:spPr bwMode="auto">
            <a:xfrm>
              <a:off x="4816475" y="3317875"/>
              <a:ext cx="123825" cy="217488"/>
            </a:xfrm>
            <a:custGeom>
              <a:avLst/>
              <a:gdLst>
                <a:gd name="T0" fmla="*/ 2147483647 w 64"/>
                <a:gd name="T1" fmla="*/ 2147483647 h 112"/>
                <a:gd name="T2" fmla="*/ 2147483647 w 64"/>
                <a:gd name="T3" fmla="*/ 2147483647 h 112"/>
                <a:gd name="T4" fmla="*/ 2147483647 w 64"/>
                <a:gd name="T5" fmla="*/ 2147483647 h 112"/>
                <a:gd name="T6" fmla="*/ 2147483647 w 64"/>
                <a:gd name="T7" fmla="*/ 2147483647 h 112"/>
                <a:gd name="T8" fmla="*/ 2147483647 w 64"/>
                <a:gd name="T9" fmla="*/ 2147483647 h 112"/>
                <a:gd name="T10" fmla="*/ 2147483647 w 64"/>
                <a:gd name="T11" fmla="*/ 2147483647 h 112"/>
                <a:gd name="T12" fmla="*/ 2147483647 w 64"/>
                <a:gd name="T13" fmla="*/ 2147483647 h 112"/>
                <a:gd name="T14" fmla="*/ 2147483647 w 64"/>
                <a:gd name="T15" fmla="*/ 2147483647 h 112"/>
                <a:gd name="T16" fmla="*/ 2147483647 w 64"/>
                <a:gd name="T17" fmla="*/ 2147483647 h 112"/>
                <a:gd name="T18" fmla="*/ 2147483647 w 64"/>
                <a:gd name="T19" fmla="*/ 2147483647 h 112"/>
                <a:gd name="T20" fmla="*/ 2147483647 w 64"/>
                <a:gd name="T21" fmla="*/ 0 h 112"/>
                <a:gd name="T22" fmla="*/ 2147483647 w 64"/>
                <a:gd name="T23" fmla="*/ 2147483647 h 112"/>
                <a:gd name="T24" fmla="*/ 2147483647 w 64"/>
                <a:gd name="T25" fmla="*/ 2147483647 h 112"/>
                <a:gd name="T26" fmla="*/ 2147483647 w 64"/>
                <a:gd name="T27" fmla="*/ 2147483647 h 112"/>
                <a:gd name="T28" fmla="*/ 2147483647 w 64"/>
                <a:gd name="T29" fmla="*/ 2147483647 h 112"/>
                <a:gd name="T30" fmla="*/ 2147483647 w 64"/>
                <a:gd name="T31" fmla="*/ 2147483647 h 112"/>
                <a:gd name="T32" fmla="*/ 0 w 64"/>
                <a:gd name="T33" fmla="*/ 2147483647 h 112"/>
                <a:gd name="T34" fmla="*/ 2147483647 w 64"/>
                <a:gd name="T35" fmla="*/ 2147483647 h 112"/>
                <a:gd name="T36" fmla="*/ 2147483647 w 64"/>
                <a:gd name="T37" fmla="*/ 2147483647 h 112"/>
                <a:gd name="T38" fmla="*/ 2147483647 w 64"/>
                <a:gd name="T39" fmla="*/ 2147483647 h 112"/>
                <a:gd name="T40" fmla="*/ 2147483647 w 64"/>
                <a:gd name="T41" fmla="*/ 2147483647 h 112"/>
                <a:gd name="T42" fmla="*/ 2147483647 w 64"/>
                <a:gd name="T43" fmla="*/ 2147483647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12"/>
                <a:gd name="T68" fmla="*/ 64 w 6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12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2" name="Freeform 718"/>
            <p:cNvSpPr>
              <a:spLocks/>
            </p:cNvSpPr>
            <p:nvPr/>
          </p:nvSpPr>
          <p:spPr bwMode="auto">
            <a:xfrm>
              <a:off x="4708525" y="3286125"/>
              <a:ext cx="139700" cy="171450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2147483647 w 72"/>
                <a:gd name="T5" fmla="*/ 2147483647 h 88"/>
                <a:gd name="T6" fmla="*/ 2147483647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0 h 88"/>
                <a:gd name="T14" fmla="*/ 2147483647 w 72"/>
                <a:gd name="T15" fmla="*/ 2147483647 h 88"/>
                <a:gd name="T16" fmla="*/ 0 w 72"/>
                <a:gd name="T17" fmla="*/ 2147483647 h 88"/>
                <a:gd name="T18" fmla="*/ 0 w 72"/>
                <a:gd name="T19" fmla="*/ 2147483647 h 88"/>
                <a:gd name="T20" fmla="*/ 0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8"/>
                <a:gd name="T53" fmla="*/ 72 w 7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8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3" name="Freeform 719"/>
            <p:cNvSpPr>
              <a:spLocks/>
            </p:cNvSpPr>
            <p:nvPr/>
          </p:nvSpPr>
          <p:spPr bwMode="auto">
            <a:xfrm>
              <a:off x="4864100" y="2960688"/>
              <a:ext cx="76200" cy="46037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4" name="Freeform 720"/>
            <p:cNvSpPr>
              <a:spLocks/>
            </p:cNvSpPr>
            <p:nvPr/>
          </p:nvSpPr>
          <p:spPr bwMode="auto">
            <a:xfrm>
              <a:off x="4926013" y="3395663"/>
              <a:ext cx="169862" cy="139700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2147483647 h 72"/>
                <a:gd name="T44" fmla="*/ 2147483647 w 88"/>
                <a:gd name="T45" fmla="*/ 2147483647 h 72"/>
                <a:gd name="T46" fmla="*/ 2147483647 w 88"/>
                <a:gd name="T47" fmla="*/ 2147483647 h 72"/>
                <a:gd name="T48" fmla="*/ 2147483647 w 88"/>
                <a:gd name="T49" fmla="*/ 0 h 72"/>
                <a:gd name="T50" fmla="*/ 2147483647 w 88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72"/>
                <a:gd name="T80" fmla="*/ 88 w 88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5" name="Freeform 721"/>
            <p:cNvSpPr>
              <a:spLocks/>
            </p:cNvSpPr>
            <p:nvPr/>
          </p:nvSpPr>
          <p:spPr bwMode="auto">
            <a:xfrm>
              <a:off x="4864100" y="2960688"/>
              <a:ext cx="76200" cy="46037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6" name="Freeform 722"/>
            <p:cNvSpPr>
              <a:spLocks/>
            </p:cNvSpPr>
            <p:nvPr/>
          </p:nvSpPr>
          <p:spPr bwMode="auto">
            <a:xfrm>
              <a:off x="4722813" y="2990850"/>
              <a:ext cx="233362" cy="217488"/>
            </a:xfrm>
            <a:custGeom>
              <a:avLst/>
              <a:gdLst>
                <a:gd name="T0" fmla="*/ 0 w 120"/>
                <a:gd name="T1" fmla="*/ 2147483647 h 112"/>
                <a:gd name="T2" fmla="*/ 0 w 120"/>
                <a:gd name="T3" fmla="*/ 2147483647 h 112"/>
                <a:gd name="T4" fmla="*/ 0 w 120"/>
                <a:gd name="T5" fmla="*/ 2147483647 h 112"/>
                <a:gd name="T6" fmla="*/ 2147483647 w 120"/>
                <a:gd name="T7" fmla="*/ 2147483647 h 112"/>
                <a:gd name="T8" fmla="*/ 2147483647 w 120"/>
                <a:gd name="T9" fmla="*/ 2147483647 h 112"/>
                <a:gd name="T10" fmla="*/ 2147483647 w 120"/>
                <a:gd name="T11" fmla="*/ 2147483647 h 112"/>
                <a:gd name="T12" fmla="*/ 2147483647 w 120"/>
                <a:gd name="T13" fmla="*/ 2147483647 h 112"/>
                <a:gd name="T14" fmla="*/ 2147483647 w 120"/>
                <a:gd name="T15" fmla="*/ 2147483647 h 112"/>
                <a:gd name="T16" fmla="*/ 2147483647 w 120"/>
                <a:gd name="T17" fmla="*/ 2147483647 h 112"/>
                <a:gd name="T18" fmla="*/ 2147483647 w 120"/>
                <a:gd name="T19" fmla="*/ 2147483647 h 112"/>
                <a:gd name="T20" fmla="*/ 2147483647 w 120"/>
                <a:gd name="T21" fmla="*/ 2147483647 h 112"/>
                <a:gd name="T22" fmla="*/ 2147483647 w 120"/>
                <a:gd name="T23" fmla="*/ 2147483647 h 112"/>
                <a:gd name="T24" fmla="*/ 2147483647 w 120"/>
                <a:gd name="T25" fmla="*/ 2147483647 h 112"/>
                <a:gd name="T26" fmla="*/ 2147483647 w 120"/>
                <a:gd name="T27" fmla="*/ 2147483647 h 112"/>
                <a:gd name="T28" fmla="*/ 2147483647 w 120"/>
                <a:gd name="T29" fmla="*/ 2147483647 h 112"/>
                <a:gd name="T30" fmla="*/ 2147483647 w 120"/>
                <a:gd name="T31" fmla="*/ 2147483647 h 112"/>
                <a:gd name="T32" fmla="*/ 2147483647 w 120"/>
                <a:gd name="T33" fmla="*/ 2147483647 h 112"/>
                <a:gd name="T34" fmla="*/ 2147483647 w 120"/>
                <a:gd name="T35" fmla="*/ 2147483647 h 112"/>
                <a:gd name="T36" fmla="*/ 2147483647 w 120"/>
                <a:gd name="T37" fmla="*/ 2147483647 h 112"/>
                <a:gd name="T38" fmla="*/ 2147483647 w 120"/>
                <a:gd name="T39" fmla="*/ 2147483647 h 112"/>
                <a:gd name="T40" fmla="*/ 2147483647 w 120"/>
                <a:gd name="T41" fmla="*/ 2147483647 h 112"/>
                <a:gd name="T42" fmla="*/ 2147483647 w 120"/>
                <a:gd name="T43" fmla="*/ 2147483647 h 112"/>
                <a:gd name="T44" fmla="*/ 2147483647 w 120"/>
                <a:gd name="T45" fmla="*/ 0 h 112"/>
                <a:gd name="T46" fmla="*/ 2147483647 w 120"/>
                <a:gd name="T47" fmla="*/ 0 h 112"/>
                <a:gd name="T48" fmla="*/ 2147483647 w 120"/>
                <a:gd name="T49" fmla="*/ 0 h 112"/>
                <a:gd name="T50" fmla="*/ 2147483647 w 120"/>
                <a:gd name="T51" fmla="*/ 2147483647 h 112"/>
                <a:gd name="T52" fmla="*/ 0 w 120"/>
                <a:gd name="T53" fmla="*/ 2147483647 h 112"/>
                <a:gd name="T54" fmla="*/ 0 w 120"/>
                <a:gd name="T55" fmla="*/ 2147483647 h 112"/>
                <a:gd name="T56" fmla="*/ 0 w 120"/>
                <a:gd name="T57" fmla="*/ 2147483647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7" name="Freeform 723"/>
            <p:cNvSpPr>
              <a:spLocks/>
            </p:cNvSpPr>
            <p:nvPr/>
          </p:nvSpPr>
          <p:spPr bwMode="auto">
            <a:xfrm>
              <a:off x="4521200" y="3270250"/>
              <a:ext cx="109538" cy="63500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0 w 56"/>
                <a:gd name="T11" fmla="*/ 2147483647 h 32"/>
                <a:gd name="T12" fmla="*/ 0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32"/>
                <a:gd name="T41" fmla="*/ 56 w 5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8" name="Freeform 724"/>
            <p:cNvSpPr>
              <a:spLocks/>
            </p:cNvSpPr>
            <p:nvPr/>
          </p:nvSpPr>
          <p:spPr bwMode="auto">
            <a:xfrm>
              <a:off x="4568825" y="2867025"/>
              <a:ext cx="76200" cy="123825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2147483647 h 64"/>
                <a:gd name="T6" fmla="*/ 2147483647 w 40"/>
                <a:gd name="T7" fmla="*/ 2147483647 h 64"/>
                <a:gd name="T8" fmla="*/ 2147483647 w 40"/>
                <a:gd name="T9" fmla="*/ 2147483647 h 64"/>
                <a:gd name="T10" fmla="*/ 2147483647 w 40"/>
                <a:gd name="T11" fmla="*/ 2147483647 h 64"/>
                <a:gd name="T12" fmla="*/ 2147483647 w 40"/>
                <a:gd name="T13" fmla="*/ 2147483647 h 64"/>
                <a:gd name="T14" fmla="*/ 2147483647 w 40"/>
                <a:gd name="T15" fmla="*/ 0 h 64"/>
                <a:gd name="T16" fmla="*/ 2147483647 w 40"/>
                <a:gd name="T17" fmla="*/ 2147483647 h 64"/>
                <a:gd name="T18" fmla="*/ 2147483647 w 40"/>
                <a:gd name="T19" fmla="*/ 2147483647 h 64"/>
                <a:gd name="T20" fmla="*/ 0 w 40"/>
                <a:gd name="T21" fmla="*/ 2147483647 h 64"/>
                <a:gd name="T22" fmla="*/ 0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4"/>
                <a:gd name="T50" fmla="*/ 40 w 4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4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9" name="Freeform 725"/>
            <p:cNvSpPr>
              <a:spLocks/>
            </p:cNvSpPr>
            <p:nvPr/>
          </p:nvSpPr>
          <p:spPr bwMode="auto">
            <a:xfrm>
              <a:off x="4441825" y="3114675"/>
              <a:ext cx="79375" cy="77788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0 h 40"/>
                <a:gd name="T24" fmla="*/ 0 w 41"/>
                <a:gd name="T25" fmla="*/ 2147483647 h 40"/>
                <a:gd name="T26" fmla="*/ 0 w 41"/>
                <a:gd name="T27" fmla="*/ 2147483647 h 40"/>
                <a:gd name="T28" fmla="*/ 2147483647 w 41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0"/>
                <a:gd name="T47" fmla="*/ 41 w 4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0" name="Freeform 726"/>
            <p:cNvSpPr>
              <a:spLocks/>
            </p:cNvSpPr>
            <p:nvPr/>
          </p:nvSpPr>
          <p:spPr bwMode="auto">
            <a:xfrm>
              <a:off x="4521200" y="3270250"/>
              <a:ext cx="109538" cy="63500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2147483647 w 56"/>
                <a:gd name="T11" fmla="*/ 0 h 32"/>
                <a:gd name="T12" fmla="*/ 2147483647 w 56"/>
                <a:gd name="T13" fmla="*/ 0 h 32"/>
                <a:gd name="T14" fmla="*/ 0 w 56"/>
                <a:gd name="T15" fmla="*/ 2147483647 h 32"/>
                <a:gd name="T16" fmla="*/ 0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2147483647 w 56"/>
                <a:gd name="T39" fmla="*/ 2147483647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32"/>
                <a:gd name="T62" fmla="*/ 56 w 56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1" name="Freeform 727"/>
            <p:cNvSpPr>
              <a:spLocks/>
            </p:cNvSpPr>
            <p:nvPr/>
          </p:nvSpPr>
          <p:spPr bwMode="auto">
            <a:xfrm>
              <a:off x="4441825" y="3114675"/>
              <a:ext cx="79375" cy="77788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2147483647 h 40"/>
                <a:gd name="T24" fmla="*/ 2147483647 w 41"/>
                <a:gd name="T25" fmla="*/ 2147483647 h 40"/>
                <a:gd name="T26" fmla="*/ 2147483647 w 41"/>
                <a:gd name="T27" fmla="*/ 0 h 40"/>
                <a:gd name="T28" fmla="*/ 0 w 41"/>
                <a:gd name="T29" fmla="*/ 2147483647 h 40"/>
                <a:gd name="T30" fmla="*/ 0 w 41"/>
                <a:gd name="T31" fmla="*/ 2147483647 h 40"/>
                <a:gd name="T32" fmla="*/ 0 w 41"/>
                <a:gd name="T33" fmla="*/ 2147483647 h 40"/>
                <a:gd name="T34" fmla="*/ 2147483647 w 41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2" name="Freeform 728"/>
            <p:cNvSpPr>
              <a:spLocks/>
            </p:cNvSpPr>
            <p:nvPr/>
          </p:nvSpPr>
          <p:spPr bwMode="auto">
            <a:xfrm>
              <a:off x="4379913" y="4000500"/>
              <a:ext cx="390525" cy="295275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0 h 152"/>
                <a:gd name="T28" fmla="*/ 2147483647 w 201"/>
                <a:gd name="T29" fmla="*/ 2147483647 h 152"/>
                <a:gd name="T30" fmla="*/ 2147483647 w 201"/>
                <a:gd name="T31" fmla="*/ 2147483647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0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2147483647 w 201"/>
                <a:gd name="T45" fmla="*/ 2147483647 h 152"/>
                <a:gd name="T46" fmla="*/ 2147483647 w 201"/>
                <a:gd name="T47" fmla="*/ 214748364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52"/>
                <a:gd name="T74" fmla="*/ 201 w 201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3" name="Freeform 729"/>
            <p:cNvSpPr>
              <a:spLocks/>
            </p:cNvSpPr>
            <p:nvPr/>
          </p:nvSpPr>
          <p:spPr bwMode="auto">
            <a:xfrm>
              <a:off x="4068763" y="3970338"/>
              <a:ext cx="404812" cy="373062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0 h 192"/>
                <a:gd name="T24" fmla="*/ 2147483647 w 208"/>
                <a:gd name="T25" fmla="*/ 0 h 192"/>
                <a:gd name="T26" fmla="*/ 2147483647 w 208"/>
                <a:gd name="T27" fmla="*/ 2147483647 h 192"/>
                <a:gd name="T28" fmla="*/ 2147483647 w 208"/>
                <a:gd name="T29" fmla="*/ 2147483647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0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2147483647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92"/>
                <a:gd name="T101" fmla="*/ 208 w 20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92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4" name="Freeform 730"/>
            <p:cNvSpPr>
              <a:spLocks/>
            </p:cNvSpPr>
            <p:nvPr/>
          </p:nvSpPr>
          <p:spPr bwMode="auto">
            <a:xfrm>
              <a:off x="5391150" y="4311650"/>
              <a:ext cx="233363" cy="327025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0 w 120"/>
                <a:gd name="T25" fmla="*/ 2147483647 h 168"/>
                <a:gd name="T26" fmla="*/ 0 w 120"/>
                <a:gd name="T27" fmla="*/ 2147483647 h 168"/>
                <a:gd name="T28" fmla="*/ 2147483647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0 h 168"/>
                <a:gd name="T40" fmla="*/ 2147483647 w 120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68"/>
                <a:gd name="T65" fmla="*/ 120 w 120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5" name="Freeform 731"/>
            <p:cNvSpPr>
              <a:spLocks/>
            </p:cNvSpPr>
            <p:nvPr/>
          </p:nvSpPr>
          <p:spPr bwMode="auto">
            <a:xfrm>
              <a:off x="4379913" y="4000500"/>
              <a:ext cx="390525" cy="295275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2147483647 h 152"/>
                <a:gd name="T28" fmla="*/ 2147483647 w 201"/>
                <a:gd name="T29" fmla="*/ 2147483647 h 152"/>
                <a:gd name="T30" fmla="*/ 2147483647 w 201"/>
                <a:gd name="T31" fmla="*/ 0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2147483647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0 w 201"/>
                <a:gd name="T45" fmla="*/ 2147483647 h 152"/>
                <a:gd name="T46" fmla="*/ 2147483647 w 201"/>
                <a:gd name="T47" fmla="*/ 2147483647 h 152"/>
                <a:gd name="T48" fmla="*/ 2147483647 w 201"/>
                <a:gd name="T49" fmla="*/ 2147483647 h 152"/>
                <a:gd name="T50" fmla="*/ 2147483647 w 201"/>
                <a:gd name="T51" fmla="*/ 2147483647 h 152"/>
                <a:gd name="T52" fmla="*/ 2147483647 w 201"/>
                <a:gd name="T53" fmla="*/ 2147483647 h 152"/>
                <a:gd name="T54" fmla="*/ 2147483647 w 201"/>
                <a:gd name="T55" fmla="*/ 2147483647 h 152"/>
                <a:gd name="T56" fmla="*/ 2147483647 w 201"/>
                <a:gd name="T57" fmla="*/ 2147483647 h 152"/>
                <a:gd name="T58" fmla="*/ 2147483647 w 201"/>
                <a:gd name="T59" fmla="*/ 2147483647 h 152"/>
                <a:gd name="T60" fmla="*/ 2147483647 w 201"/>
                <a:gd name="T61" fmla="*/ 2147483647 h 152"/>
                <a:gd name="T62" fmla="*/ 2147483647 w 201"/>
                <a:gd name="T63" fmla="*/ 2147483647 h 152"/>
                <a:gd name="T64" fmla="*/ 2147483647 w 201"/>
                <a:gd name="T65" fmla="*/ 2147483647 h 152"/>
                <a:gd name="T66" fmla="*/ 2147483647 w 201"/>
                <a:gd name="T67" fmla="*/ 2147483647 h 152"/>
                <a:gd name="T68" fmla="*/ 2147483647 w 201"/>
                <a:gd name="T69" fmla="*/ 2147483647 h 152"/>
                <a:gd name="T70" fmla="*/ 2147483647 w 201"/>
                <a:gd name="T71" fmla="*/ 2147483647 h 152"/>
                <a:gd name="T72" fmla="*/ 2147483647 w 201"/>
                <a:gd name="T73" fmla="*/ 2147483647 h 152"/>
                <a:gd name="T74" fmla="*/ 2147483647 w 201"/>
                <a:gd name="T75" fmla="*/ 2147483647 h 152"/>
                <a:gd name="T76" fmla="*/ 2147483647 w 201"/>
                <a:gd name="T77" fmla="*/ 2147483647 h 152"/>
                <a:gd name="T78" fmla="*/ 2147483647 w 201"/>
                <a:gd name="T79" fmla="*/ 2147483647 h 152"/>
                <a:gd name="T80" fmla="*/ 2147483647 w 201"/>
                <a:gd name="T81" fmla="*/ 2147483647 h 152"/>
                <a:gd name="T82" fmla="*/ 2147483647 w 201"/>
                <a:gd name="T83" fmla="*/ 2147483647 h 152"/>
                <a:gd name="T84" fmla="*/ 2147483647 w 201"/>
                <a:gd name="T85" fmla="*/ 0 h 152"/>
                <a:gd name="T86" fmla="*/ 2147483647 w 201"/>
                <a:gd name="T87" fmla="*/ 2147483647 h 152"/>
                <a:gd name="T88" fmla="*/ 2147483647 w 201"/>
                <a:gd name="T89" fmla="*/ 2147483647 h 152"/>
                <a:gd name="T90" fmla="*/ 2147483647 w 201"/>
                <a:gd name="T91" fmla="*/ 2147483647 h 152"/>
                <a:gd name="T92" fmla="*/ 2147483647 w 201"/>
                <a:gd name="T93" fmla="*/ 2147483647 h 152"/>
                <a:gd name="T94" fmla="*/ 2147483647 w 201"/>
                <a:gd name="T95" fmla="*/ 2147483647 h 152"/>
                <a:gd name="T96" fmla="*/ 2147483647 w 201"/>
                <a:gd name="T97" fmla="*/ 2147483647 h 152"/>
                <a:gd name="T98" fmla="*/ 0 w 201"/>
                <a:gd name="T99" fmla="*/ 2147483647 h 152"/>
                <a:gd name="T100" fmla="*/ 2147483647 w 201"/>
                <a:gd name="T101" fmla="*/ 2147483647 h 152"/>
                <a:gd name="T102" fmla="*/ 2147483647 w 201"/>
                <a:gd name="T103" fmla="*/ 2147483647 h 152"/>
                <a:gd name="T104" fmla="*/ 2147483647 w 201"/>
                <a:gd name="T105" fmla="*/ 2147483647 h 152"/>
                <a:gd name="T106" fmla="*/ 2147483647 w 201"/>
                <a:gd name="T107" fmla="*/ 2147483647 h 152"/>
                <a:gd name="T108" fmla="*/ 2147483647 w 201"/>
                <a:gd name="T109" fmla="*/ 2147483647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152"/>
                <a:gd name="T167" fmla="*/ 201 w 201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6" name="Freeform 732"/>
            <p:cNvSpPr>
              <a:spLocks/>
            </p:cNvSpPr>
            <p:nvPr/>
          </p:nvSpPr>
          <p:spPr bwMode="auto">
            <a:xfrm>
              <a:off x="5391150" y="4311650"/>
              <a:ext cx="233363" cy="327025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2147483647 w 120"/>
                <a:gd name="T25" fmla="*/ 2147483647 h 168"/>
                <a:gd name="T26" fmla="*/ 0 w 120"/>
                <a:gd name="T27" fmla="*/ 2147483647 h 168"/>
                <a:gd name="T28" fmla="*/ 0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2147483647 h 168"/>
                <a:gd name="T40" fmla="*/ 2147483647 w 120"/>
                <a:gd name="T41" fmla="*/ 0 h 168"/>
                <a:gd name="T42" fmla="*/ 2147483647 w 120"/>
                <a:gd name="T43" fmla="*/ 2147483647 h 1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68"/>
                <a:gd name="T68" fmla="*/ 120 w 120"/>
                <a:gd name="T69" fmla="*/ 168 h 1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7" name="Freeform 733"/>
            <p:cNvSpPr>
              <a:spLocks/>
            </p:cNvSpPr>
            <p:nvPr/>
          </p:nvSpPr>
          <p:spPr bwMode="auto">
            <a:xfrm>
              <a:off x="4722813" y="4295775"/>
              <a:ext cx="31750" cy="12541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2147483647 h 64"/>
                <a:gd name="T4" fmla="*/ 0 w 16"/>
                <a:gd name="T5" fmla="*/ 2147483647 h 64"/>
                <a:gd name="T6" fmla="*/ 0 w 16"/>
                <a:gd name="T7" fmla="*/ 2147483647 h 64"/>
                <a:gd name="T8" fmla="*/ 2147483647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8" name="Freeform 734"/>
            <p:cNvSpPr>
              <a:spLocks/>
            </p:cNvSpPr>
            <p:nvPr/>
          </p:nvSpPr>
          <p:spPr bwMode="auto">
            <a:xfrm>
              <a:off x="4722813" y="4295775"/>
              <a:ext cx="31750" cy="12541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9" name="Freeform 735"/>
            <p:cNvSpPr>
              <a:spLocks/>
            </p:cNvSpPr>
            <p:nvPr/>
          </p:nvSpPr>
          <p:spPr bwMode="auto">
            <a:xfrm>
              <a:off x="4722813" y="4295775"/>
              <a:ext cx="31750" cy="12541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0" name="Freeform 736"/>
            <p:cNvSpPr>
              <a:spLocks/>
            </p:cNvSpPr>
            <p:nvPr/>
          </p:nvSpPr>
          <p:spPr bwMode="auto">
            <a:xfrm>
              <a:off x="4708525" y="4016375"/>
              <a:ext cx="247650" cy="404813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0 h 208"/>
                <a:gd name="T24" fmla="*/ 2147483647 w 128"/>
                <a:gd name="T25" fmla="*/ 2147483647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0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2147483647 w 128"/>
                <a:gd name="T41" fmla="*/ 2147483647 h 208"/>
                <a:gd name="T42" fmla="*/ 2147483647 w 128"/>
                <a:gd name="T43" fmla="*/ 2147483647 h 208"/>
                <a:gd name="T44" fmla="*/ 2147483647 w 128"/>
                <a:gd name="T45" fmla="*/ 2147483647 h 2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208"/>
                <a:gd name="T71" fmla="*/ 128 w 128"/>
                <a:gd name="T72" fmla="*/ 208 h 2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1" name="Freeform 737"/>
            <p:cNvSpPr>
              <a:spLocks/>
            </p:cNvSpPr>
            <p:nvPr/>
          </p:nvSpPr>
          <p:spPr bwMode="auto">
            <a:xfrm>
              <a:off x="4708525" y="4016375"/>
              <a:ext cx="247650" cy="404813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2" name="Freeform 738"/>
            <p:cNvSpPr>
              <a:spLocks/>
            </p:cNvSpPr>
            <p:nvPr/>
          </p:nvSpPr>
          <p:spPr bwMode="auto">
            <a:xfrm>
              <a:off x="4708525" y="4016375"/>
              <a:ext cx="247650" cy="404813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3" name="Freeform 739"/>
            <p:cNvSpPr>
              <a:spLocks/>
            </p:cNvSpPr>
            <p:nvPr/>
          </p:nvSpPr>
          <p:spPr bwMode="auto">
            <a:xfrm>
              <a:off x="4786313" y="5151438"/>
              <a:ext cx="387350" cy="357187"/>
            </a:xfrm>
            <a:custGeom>
              <a:avLst/>
              <a:gdLst>
                <a:gd name="T0" fmla="*/ 2147483647 w 200"/>
                <a:gd name="T1" fmla="*/ 2147483647 h 184"/>
                <a:gd name="T2" fmla="*/ 2147483647 w 200"/>
                <a:gd name="T3" fmla="*/ 2147483647 h 184"/>
                <a:gd name="T4" fmla="*/ 2147483647 w 200"/>
                <a:gd name="T5" fmla="*/ 0 h 184"/>
                <a:gd name="T6" fmla="*/ 2147483647 w 200"/>
                <a:gd name="T7" fmla="*/ 2147483647 h 184"/>
                <a:gd name="T8" fmla="*/ 2147483647 w 200"/>
                <a:gd name="T9" fmla="*/ 2147483647 h 184"/>
                <a:gd name="T10" fmla="*/ 2147483647 w 200"/>
                <a:gd name="T11" fmla="*/ 2147483647 h 184"/>
                <a:gd name="T12" fmla="*/ 2147483647 w 200"/>
                <a:gd name="T13" fmla="*/ 2147483647 h 184"/>
                <a:gd name="T14" fmla="*/ 2147483647 w 200"/>
                <a:gd name="T15" fmla="*/ 2147483647 h 184"/>
                <a:gd name="T16" fmla="*/ 2147483647 w 200"/>
                <a:gd name="T17" fmla="*/ 2147483647 h 184"/>
                <a:gd name="T18" fmla="*/ 2147483647 w 200"/>
                <a:gd name="T19" fmla="*/ 2147483647 h 184"/>
                <a:gd name="T20" fmla="*/ 2147483647 w 200"/>
                <a:gd name="T21" fmla="*/ 2147483647 h 184"/>
                <a:gd name="T22" fmla="*/ 2147483647 w 200"/>
                <a:gd name="T23" fmla="*/ 2147483647 h 184"/>
                <a:gd name="T24" fmla="*/ 2147483647 w 200"/>
                <a:gd name="T25" fmla="*/ 2147483647 h 184"/>
                <a:gd name="T26" fmla="*/ 2147483647 w 200"/>
                <a:gd name="T27" fmla="*/ 2147483647 h 184"/>
                <a:gd name="T28" fmla="*/ 0 w 200"/>
                <a:gd name="T29" fmla="*/ 2147483647 h 184"/>
                <a:gd name="T30" fmla="*/ 0 w 200"/>
                <a:gd name="T31" fmla="*/ 2147483647 h 184"/>
                <a:gd name="T32" fmla="*/ 2147483647 w 200"/>
                <a:gd name="T33" fmla="*/ 2147483647 h 184"/>
                <a:gd name="T34" fmla="*/ 2147483647 w 200"/>
                <a:gd name="T35" fmla="*/ 2147483647 h 184"/>
                <a:gd name="T36" fmla="*/ 2147483647 w 200"/>
                <a:gd name="T37" fmla="*/ 2147483647 h 184"/>
                <a:gd name="T38" fmla="*/ 2147483647 w 200"/>
                <a:gd name="T39" fmla="*/ 2147483647 h 184"/>
                <a:gd name="T40" fmla="*/ 2147483647 w 200"/>
                <a:gd name="T41" fmla="*/ 2147483647 h 184"/>
                <a:gd name="T42" fmla="*/ 2147483647 w 200"/>
                <a:gd name="T43" fmla="*/ 2147483647 h 184"/>
                <a:gd name="T44" fmla="*/ 2147483647 w 200"/>
                <a:gd name="T45" fmla="*/ 2147483647 h 184"/>
                <a:gd name="T46" fmla="*/ 2147483647 w 200"/>
                <a:gd name="T47" fmla="*/ 2147483647 h 184"/>
                <a:gd name="T48" fmla="*/ 2147483647 w 200"/>
                <a:gd name="T49" fmla="*/ 2147483647 h 184"/>
                <a:gd name="T50" fmla="*/ 2147483647 w 200"/>
                <a:gd name="T51" fmla="*/ 2147483647 h 184"/>
                <a:gd name="T52" fmla="*/ 2147483647 w 200"/>
                <a:gd name="T53" fmla="*/ 214748364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"/>
                <a:gd name="T82" fmla="*/ 0 h 184"/>
                <a:gd name="T83" fmla="*/ 200 w 200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" h="184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solidFill>
              <a:srgbClr val="FF99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4" name="Freeform 740"/>
            <p:cNvSpPr>
              <a:spLocks/>
            </p:cNvSpPr>
            <p:nvPr/>
          </p:nvSpPr>
          <p:spPr bwMode="auto">
            <a:xfrm>
              <a:off x="4864100" y="5041900"/>
              <a:ext cx="231775" cy="23336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5" name="Freeform 741"/>
            <p:cNvSpPr>
              <a:spLocks/>
            </p:cNvSpPr>
            <p:nvPr/>
          </p:nvSpPr>
          <p:spPr bwMode="auto">
            <a:xfrm>
              <a:off x="5111750" y="4856163"/>
              <a:ext cx="265113" cy="419100"/>
            </a:xfrm>
            <a:custGeom>
              <a:avLst/>
              <a:gdLst>
                <a:gd name="T0" fmla="*/ 2147483647 w 136"/>
                <a:gd name="T1" fmla="*/ 2147483647 h 216"/>
                <a:gd name="T2" fmla="*/ 2147483647 w 136"/>
                <a:gd name="T3" fmla="*/ 2147483647 h 216"/>
                <a:gd name="T4" fmla="*/ 2147483647 w 136"/>
                <a:gd name="T5" fmla="*/ 2147483647 h 216"/>
                <a:gd name="T6" fmla="*/ 2147483647 w 136"/>
                <a:gd name="T7" fmla="*/ 2147483647 h 216"/>
                <a:gd name="T8" fmla="*/ 2147483647 w 136"/>
                <a:gd name="T9" fmla="*/ 2147483647 h 216"/>
                <a:gd name="T10" fmla="*/ 2147483647 w 136"/>
                <a:gd name="T11" fmla="*/ 2147483647 h 216"/>
                <a:gd name="T12" fmla="*/ 2147483647 w 136"/>
                <a:gd name="T13" fmla="*/ 2147483647 h 216"/>
                <a:gd name="T14" fmla="*/ 2147483647 w 136"/>
                <a:gd name="T15" fmla="*/ 2147483647 h 216"/>
                <a:gd name="T16" fmla="*/ 2147483647 w 136"/>
                <a:gd name="T17" fmla="*/ 2147483647 h 216"/>
                <a:gd name="T18" fmla="*/ 0 w 136"/>
                <a:gd name="T19" fmla="*/ 2147483647 h 216"/>
                <a:gd name="T20" fmla="*/ 2147483647 w 136"/>
                <a:gd name="T21" fmla="*/ 2147483647 h 216"/>
                <a:gd name="T22" fmla="*/ 0 w 136"/>
                <a:gd name="T23" fmla="*/ 2147483647 h 216"/>
                <a:gd name="T24" fmla="*/ 2147483647 w 136"/>
                <a:gd name="T25" fmla="*/ 2147483647 h 216"/>
                <a:gd name="T26" fmla="*/ 2147483647 w 136"/>
                <a:gd name="T27" fmla="*/ 2147483647 h 216"/>
                <a:gd name="T28" fmla="*/ 2147483647 w 136"/>
                <a:gd name="T29" fmla="*/ 2147483647 h 216"/>
                <a:gd name="T30" fmla="*/ 2147483647 w 136"/>
                <a:gd name="T31" fmla="*/ 2147483647 h 216"/>
                <a:gd name="T32" fmla="*/ 2147483647 w 136"/>
                <a:gd name="T33" fmla="*/ 2147483647 h 216"/>
                <a:gd name="T34" fmla="*/ 2147483647 w 136"/>
                <a:gd name="T35" fmla="*/ 2147483647 h 216"/>
                <a:gd name="T36" fmla="*/ 2147483647 w 136"/>
                <a:gd name="T37" fmla="*/ 2147483647 h 216"/>
                <a:gd name="T38" fmla="*/ 2147483647 w 136"/>
                <a:gd name="T39" fmla="*/ 2147483647 h 216"/>
                <a:gd name="T40" fmla="*/ 2147483647 w 136"/>
                <a:gd name="T41" fmla="*/ 2147483647 h 216"/>
                <a:gd name="T42" fmla="*/ 2147483647 w 136"/>
                <a:gd name="T43" fmla="*/ 2147483647 h 216"/>
                <a:gd name="T44" fmla="*/ 2147483647 w 136"/>
                <a:gd name="T45" fmla="*/ 2147483647 h 216"/>
                <a:gd name="T46" fmla="*/ 2147483647 w 136"/>
                <a:gd name="T47" fmla="*/ 2147483647 h 216"/>
                <a:gd name="T48" fmla="*/ 2147483647 w 136"/>
                <a:gd name="T49" fmla="*/ 2147483647 h 216"/>
                <a:gd name="T50" fmla="*/ 2147483647 w 136"/>
                <a:gd name="T51" fmla="*/ 2147483647 h 216"/>
                <a:gd name="T52" fmla="*/ 2147483647 w 136"/>
                <a:gd name="T53" fmla="*/ 2147483647 h 216"/>
                <a:gd name="T54" fmla="*/ 2147483647 w 136"/>
                <a:gd name="T55" fmla="*/ 2147483647 h 216"/>
                <a:gd name="T56" fmla="*/ 2147483647 w 136"/>
                <a:gd name="T57" fmla="*/ 2147483647 h 216"/>
                <a:gd name="T58" fmla="*/ 2147483647 w 136"/>
                <a:gd name="T59" fmla="*/ 0 h 216"/>
                <a:gd name="T60" fmla="*/ 2147483647 w 136"/>
                <a:gd name="T61" fmla="*/ 2147483647 h 216"/>
                <a:gd name="T62" fmla="*/ 2147483647 w 136"/>
                <a:gd name="T63" fmla="*/ 2147483647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216"/>
                <a:gd name="T98" fmla="*/ 136 w 136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21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6" name="Freeform 742"/>
            <p:cNvSpPr>
              <a:spLocks/>
            </p:cNvSpPr>
            <p:nvPr/>
          </p:nvSpPr>
          <p:spPr bwMode="auto">
            <a:xfrm>
              <a:off x="5111750" y="4622800"/>
              <a:ext cx="249238" cy="263525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0 h 136"/>
                <a:gd name="T4" fmla="*/ 2147483647 w 128"/>
                <a:gd name="T5" fmla="*/ 0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0 h 136"/>
                <a:gd name="T14" fmla="*/ 0 w 128"/>
                <a:gd name="T15" fmla="*/ 0 h 136"/>
                <a:gd name="T16" fmla="*/ 2147483647 w 128"/>
                <a:gd name="T17" fmla="*/ 2147483647 h 136"/>
                <a:gd name="T18" fmla="*/ 0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36"/>
                <a:gd name="T77" fmla="*/ 128 w 128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36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7" name="Freeform 743"/>
            <p:cNvSpPr>
              <a:spLocks/>
            </p:cNvSpPr>
            <p:nvPr/>
          </p:nvSpPr>
          <p:spPr bwMode="auto">
            <a:xfrm>
              <a:off x="4676775" y="4746625"/>
              <a:ext cx="295275" cy="295275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2147483647 w 152"/>
                <a:gd name="T33" fmla="*/ 0 h 152"/>
                <a:gd name="T34" fmla="*/ 2147483647 w 152"/>
                <a:gd name="T35" fmla="*/ 0 h 152"/>
                <a:gd name="T36" fmla="*/ 0 w 152"/>
                <a:gd name="T37" fmla="*/ 2147483647 h 152"/>
                <a:gd name="T38" fmla="*/ 2147483647 w 152"/>
                <a:gd name="T39" fmla="*/ 2147483647 h 152"/>
                <a:gd name="T40" fmla="*/ 2147483647 w 152"/>
                <a:gd name="T41" fmla="*/ 2147483647 h 152"/>
                <a:gd name="T42" fmla="*/ 0 w 152"/>
                <a:gd name="T43" fmla="*/ 2147483647 h 152"/>
                <a:gd name="T44" fmla="*/ 0 w 152"/>
                <a:gd name="T45" fmla="*/ 2147483647 h 152"/>
                <a:gd name="T46" fmla="*/ 2147483647 w 152"/>
                <a:gd name="T47" fmla="*/ 2147483647 h 152"/>
                <a:gd name="T48" fmla="*/ 2147483647 w 152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152"/>
                <a:gd name="T77" fmla="*/ 152 w 152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8" name="Freeform 744"/>
            <p:cNvSpPr>
              <a:spLocks/>
            </p:cNvSpPr>
            <p:nvPr/>
          </p:nvSpPr>
          <p:spPr bwMode="auto">
            <a:xfrm>
              <a:off x="4676775" y="4467225"/>
              <a:ext cx="450850" cy="450850"/>
            </a:xfrm>
            <a:custGeom>
              <a:avLst/>
              <a:gdLst>
                <a:gd name="T0" fmla="*/ 2147483647 w 232"/>
                <a:gd name="T1" fmla="*/ 2147483647 h 232"/>
                <a:gd name="T2" fmla="*/ 2147483647 w 232"/>
                <a:gd name="T3" fmla="*/ 2147483647 h 232"/>
                <a:gd name="T4" fmla="*/ 2147483647 w 232"/>
                <a:gd name="T5" fmla="*/ 2147483647 h 232"/>
                <a:gd name="T6" fmla="*/ 2147483647 w 232"/>
                <a:gd name="T7" fmla="*/ 2147483647 h 232"/>
                <a:gd name="T8" fmla="*/ 2147483647 w 232"/>
                <a:gd name="T9" fmla="*/ 2147483647 h 232"/>
                <a:gd name="T10" fmla="*/ 2147483647 w 232"/>
                <a:gd name="T11" fmla="*/ 2147483647 h 232"/>
                <a:gd name="T12" fmla="*/ 0 w 232"/>
                <a:gd name="T13" fmla="*/ 2147483647 h 232"/>
                <a:gd name="T14" fmla="*/ 0 w 232"/>
                <a:gd name="T15" fmla="*/ 2147483647 h 232"/>
                <a:gd name="T16" fmla="*/ 2147483647 w 232"/>
                <a:gd name="T17" fmla="*/ 2147483647 h 232"/>
                <a:gd name="T18" fmla="*/ 2147483647 w 232"/>
                <a:gd name="T19" fmla="*/ 2147483647 h 232"/>
                <a:gd name="T20" fmla="*/ 2147483647 w 232"/>
                <a:gd name="T21" fmla="*/ 2147483647 h 232"/>
                <a:gd name="T22" fmla="*/ 2147483647 w 232"/>
                <a:gd name="T23" fmla="*/ 2147483647 h 232"/>
                <a:gd name="T24" fmla="*/ 2147483647 w 232"/>
                <a:gd name="T25" fmla="*/ 2147483647 h 232"/>
                <a:gd name="T26" fmla="*/ 2147483647 w 232"/>
                <a:gd name="T27" fmla="*/ 2147483647 h 232"/>
                <a:gd name="T28" fmla="*/ 2147483647 w 232"/>
                <a:gd name="T29" fmla="*/ 2147483647 h 232"/>
                <a:gd name="T30" fmla="*/ 2147483647 w 232"/>
                <a:gd name="T31" fmla="*/ 2147483647 h 232"/>
                <a:gd name="T32" fmla="*/ 2147483647 w 232"/>
                <a:gd name="T33" fmla="*/ 2147483647 h 232"/>
                <a:gd name="T34" fmla="*/ 2147483647 w 232"/>
                <a:gd name="T35" fmla="*/ 2147483647 h 232"/>
                <a:gd name="T36" fmla="*/ 2147483647 w 232"/>
                <a:gd name="T37" fmla="*/ 2147483647 h 232"/>
                <a:gd name="T38" fmla="*/ 2147483647 w 232"/>
                <a:gd name="T39" fmla="*/ 2147483647 h 232"/>
                <a:gd name="T40" fmla="*/ 2147483647 w 232"/>
                <a:gd name="T41" fmla="*/ 2147483647 h 232"/>
                <a:gd name="T42" fmla="*/ 2147483647 w 232"/>
                <a:gd name="T43" fmla="*/ 2147483647 h 232"/>
                <a:gd name="T44" fmla="*/ 2147483647 w 232"/>
                <a:gd name="T45" fmla="*/ 2147483647 h 232"/>
                <a:gd name="T46" fmla="*/ 2147483647 w 232"/>
                <a:gd name="T47" fmla="*/ 2147483647 h 232"/>
                <a:gd name="T48" fmla="*/ 2147483647 w 232"/>
                <a:gd name="T49" fmla="*/ 2147483647 h 232"/>
                <a:gd name="T50" fmla="*/ 2147483647 w 232"/>
                <a:gd name="T51" fmla="*/ 2147483647 h 232"/>
                <a:gd name="T52" fmla="*/ 2147483647 w 232"/>
                <a:gd name="T53" fmla="*/ 2147483647 h 232"/>
                <a:gd name="T54" fmla="*/ 2147483647 w 232"/>
                <a:gd name="T55" fmla="*/ 2147483647 h 232"/>
                <a:gd name="T56" fmla="*/ 2147483647 w 232"/>
                <a:gd name="T57" fmla="*/ 2147483647 h 232"/>
                <a:gd name="T58" fmla="*/ 2147483647 w 232"/>
                <a:gd name="T59" fmla="*/ 2147483647 h 232"/>
                <a:gd name="T60" fmla="*/ 2147483647 w 232"/>
                <a:gd name="T61" fmla="*/ 2147483647 h 232"/>
                <a:gd name="T62" fmla="*/ 2147483647 w 232"/>
                <a:gd name="T63" fmla="*/ 2147483647 h 232"/>
                <a:gd name="T64" fmla="*/ 2147483647 w 232"/>
                <a:gd name="T65" fmla="*/ 0 h 232"/>
                <a:gd name="T66" fmla="*/ 2147483647 w 232"/>
                <a:gd name="T67" fmla="*/ 0 h 232"/>
                <a:gd name="T68" fmla="*/ 2147483647 w 232"/>
                <a:gd name="T69" fmla="*/ 2147483647 h 232"/>
                <a:gd name="T70" fmla="*/ 2147483647 w 232"/>
                <a:gd name="T71" fmla="*/ 0 h 232"/>
                <a:gd name="T72" fmla="*/ 2147483647 w 232"/>
                <a:gd name="T73" fmla="*/ 2147483647 h 232"/>
                <a:gd name="T74" fmla="*/ 2147483647 w 232"/>
                <a:gd name="T75" fmla="*/ 2147483647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232"/>
                <a:gd name="T116" fmla="*/ 232 w 232"/>
                <a:gd name="T117" fmla="*/ 232 h 2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232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9" name="Freeform 745"/>
            <p:cNvSpPr>
              <a:spLocks/>
            </p:cNvSpPr>
            <p:nvPr/>
          </p:nvSpPr>
          <p:spPr bwMode="auto">
            <a:xfrm>
              <a:off x="5189538" y="4156075"/>
              <a:ext cx="357187" cy="342900"/>
            </a:xfrm>
            <a:custGeom>
              <a:avLst/>
              <a:gdLst>
                <a:gd name="T0" fmla="*/ 2147483647 w 184"/>
                <a:gd name="T1" fmla="*/ 2147483647 h 176"/>
                <a:gd name="T2" fmla="*/ 2147483647 w 184"/>
                <a:gd name="T3" fmla="*/ 2147483647 h 176"/>
                <a:gd name="T4" fmla="*/ 2147483647 w 184"/>
                <a:gd name="T5" fmla="*/ 2147483647 h 176"/>
                <a:gd name="T6" fmla="*/ 2147483647 w 184"/>
                <a:gd name="T7" fmla="*/ 2147483647 h 176"/>
                <a:gd name="T8" fmla="*/ 2147483647 w 184"/>
                <a:gd name="T9" fmla="*/ 2147483647 h 176"/>
                <a:gd name="T10" fmla="*/ 2147483647 w 184"/>
                <a:gd name="T11" fmla="*/ 2147483647 h 176"/>
                <a:gd name="T12" fmla="*/ 2147483647 w 184"/>
                <a:gd name="T13" fmla="*/ 2147483647 h 176"/>
                <a:gd name="T14" fmla="*/ 2147483647 w 184"/>
                <a:gd name="T15" fmla="*/ 2147483647 h 176"/>
                <a:gd name="T16" fmla="*/ 2147483647 w 184"/>
                <a:gd name="T17" fmla="*/ 2147483647 h 176"/>
                <a:gd name="T18" fmla="*/ 2147483647 w 184"/>
                <a:gd name="T19" fmla="*/ 2147483647 h 176"/>
                <a:gd name="T20" fmla="*/ 2147483647 w 184"/>
                <a:gd name="T21" fmla="*/ 2147483647 h 176"/>
                <a:gd name="T22" fmla="*/ 2147483647 w 184"/>
                <a:gd name="T23" fmla="*/ 2147483647 h 176"/>
                <a:gd name="T24" fmla="*/ 2147483647 w 184"/>
                <a:gd name="T25" fmla="*/ 2147483647 h 176"/>
                <a:gd name="T26" fmla="*/ 2147483647 w 184"/>
                <a:gd name="T27" fmla="*/ 2147483647 h 176"/>
                <a:gd name="T28" fmla="*/ 2147483647 w 184"/>
                <a:gd name="T29" fmla="*/ 0 h 176"/>
                <a:gd name="T30" fmla="*/ 2147483647 w 184"/>
                <a:gd name="T31" fmla="*/ 0 h 176"/>
                <a:gd name="T32" fmla="*/ 2147483647 w 184"/>
                <a:gd name="T33" fmla="*/ 2147483647 h 176"/>
                <a:gd name="T34" fmla="*/ 2147483647 w 184"/>
                <a:gd name="T35" fmla="*/ 2147483647 h 176"/>
                <a:gd name="T36" fmla="*/ 2147483647 w 184"/>
                <a:gd name="T37" fmla="*/ 2147483647 h 176"/>
                <a:gd name="T38" fmla="*/ 2147483647 w 184"/>
                <a:gd name="T39" fmla="*/ 2147483647 h 176"/>
                <a:gd name="T40" fmla="*/ 2147483647 w 184"/>
                <a:gd name="T41" fmla="*/ 2147483647 h 176"/>
                <a:gd name="T42" fmla="*/ 0 w 184"/>
                <a:gd name="T43" fmla="*/ 2147483647 h 176"/>
                <a:gd name="T44" fmla="*/ 0 w 184"/>
                <a:gd name="T45" fmla="*/ 2147483647 h 176"/>
                <a:gd name="T46" fmla="*/ 2147483647 w 184"/>
                <a:gd name="T47" fmla="*/ 2147483647 h 176"/>
                <a:gd name="T48" fmla="*/ 2147483647 w 184"/>
                <a:gd name="T49" fmla="*/ 2147483647 h 176"/>
                <a:gd name="T50" fmla="*/ 2147483647 w 184"/>
                <a:gd name="T51" fmla="*/ 2147483647 h 176"/>
                <a:gd name="T52" fmla="*/ 2147483647 w 184"/>
                <a:gd name="T53" fmla="*/ 2147483647 h 176"/>
                <a:gd name="T54" fmla="*/ 2147483647 w 184"/>
                <a:gd name="T55" fmla="*/ 2147483647 h 176"/>
                <a:gd name="T56" fmla="*/ 2147483647 w 184"/>
                <a:gd name="T57" fmla="*/ 2147483647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76"/>
                <a:gd name="T89" fmla="*/ 184 w 184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76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0" name="Freeform 746"/>
            <p:cNvSpPr>
              <a:spLocks/>
            </p:cNvSpPr>
            <p:nvPr/>
          </p:nvSpPr>
          <p:spPr bwMode="auto">
            <a:xfrm>
              <a:off x="5205413" y="4483100"/>
              <a:ext cx="201612" cy="233363"/>
            </a:xfrm>
            <a:custGeom>
              <a:avLst/>
              <a:gdLst>
                <a:gd name="T0" fmla="*/ 2147483647 w 104"/>
                <a:gd name="T1" fmla="*/ 2147483647 h 120"/>
                <a:gd name="T2" fmla="*/ 2147483647 w 104"/>
                <a:gd name="T3" fmla="*/ 2147483647 h 120"/>
                <a:gd name="T4" fmla="*/ 2147483647 w 104"/>
                <a:gd name="T5" fmla="*/ 2147483647 h 120"/>
                <a:gd name="T6" fmla="*/ 2147483647 w 104"/>
                <a:gd name="T7" fmla="*/ 2147483647 h 120"/>
                <a:gd name="T8" fmla="*/ 2147483647 w 104"/>
                <a:gd name="T9" fmla="*/ 2147483647 h 120"/>
                <a:gd name="T10" fmla="*/ 2147483647 w 104"/>
                <a:gd name="T11" fmla="*/ 2147483647 h 120"/>
                <a:gd name="T12" fmla="*/ 2147483647 w 104"/>
                <a:gd name="T13" fmla="*/ 0 h 120"/>
                <a:gd name="T14" fmla="*/ 2147483647 w 104"/>
                <a:gd name="T15" fmla="*/ 0 h 120"/>
                <a:gd name="T16" fmla="*/ 2147483647 w 104"/>
                <a:gd name="T17" fmla="*/ 0 h 120"/>
                <a:gd name="T18" fmla="*/ 0 w 104"/>
                <a:gd name="T19" fmla="*/ 2147483647 h 120"/>
                <a:gd name="T20" fmla="*/ 2147483647 w 104"/>
                <a:gd name="T21" fmla="*/ 2147483647 h 120"/>
                <a:gd name="T22" fmla="*/ 2147483647 w 104"/>
                <a:gd name="T23" fmla="*/ 2147483647 h 120"/>
                <a:gd name="T24" fmla="*/ 0 w 104"/>
                <a:gd name="T25" fmla="*/ 2147483647 h 120"/>
                <a:gd name="T26" fmla="*/ 2147483647 w 104"/>
                <a:gd name="T27" fmla="*/ 2147483647 h 120"/>
                <a:gd name="T28" fmla="*/ 2147483647 w 104"/>
                <a:gd name="T29" fmla="*/ 2147483647 h 120"/>
                <a:gd name="T30" fmla="*/ 2147483647 w 104"/>
                <a:gd name="T31" fmla="*/ 2147483647 h 120"/>
                <a:gd name="T32" fmla="*/ 2147483647 w 104"/>
                <a:gd name="T33" fmla="*/ 2147483647 h 120"/>
                <a:gd name="T34" fmla="*/ 2147483647 w 104"/>
                <a:gd name="T35" fmla="*/ 2147483647 h 120"/>
                <a:gd name="T36" fmla="*/ 2147483647 w 104"/>
                <a:gd name="T37" fmla="*/ 2147483647 h 120"/>
                <a:gd name="T38" fmla="*/ 2147483647 w 104"/>
                <a:gd name="T39" fmla="*/ 2147483647 h 120"/>
                <a:gd name="T40" fmla="*/ 2147483647 w 104"/>
                <a:gd name="T41" fmla="*/ 2147483647 h 120"/>
                <a:gd name="T42" fmla="*/ 2147483647 w 104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20"/>
                <a:gd name="T68" fmla="*/ 104 w 104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20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1" name="Freeform 747"/>
            <p:cNvSpPr>
              <a:spLocks/>
            </p:cNvSpPr>
            <p:nvPr/>
          </p:nvSpPr>
          <p:spPr bwMode="auto">
            <a:xfrm>
              <a:off x="4987925" y="4979988"/>
              <a:ext cx="185738" cy="187325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2147483647 h 96"/>
                <a:gd name="T4" fmla="*/ 2147483647 w 96"/>
                <a:gd name="T5" fmla="*/ 2147483647 h 96"/>
                <a:gd name="T6" fmla="*/ 0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2147483647 w 96"/>
                <a:gd name="T21" fmla="*/ 2147483647 h 96"/>
                <a:gd name="T22" fmla="*/ 2147483647 w 96"/>
                <a:gd name="T23" fmla="*/ 2147483647 h 96"/>
                <a:gd name="T24" fmla="*/ 2147483647 w 96"/>
                <a:gd name="T25" fmla="*/ 2147483647 h 96"/>
                <a:gd name="T26" fmla="*/ 2147483647 w 96"/>
                <a:gd name="T27" fmla="*/ 2147483647 h 96"/>
                <a:gd name="T28" fmla="*/ 2147483647 w 96"/>
                <a:gd name="T29" fmla="*/ 2147483647 h 96"/>
                <a:gd name="T30" fmla="*/ 2147483647 w 96"/>
                <a:gd name="T31" fmla="*/ 0 h 96"/>
                <a:gd name="T32" fmla="*/ 2147483647 w 96"/>
                <a:gd name="T33" fmla="*/ 2147483647 h 96"/>
                <a:gd name="T34" fmla="*/ 2147483647 w 96"/>
                <a:gd name="T35" fmla="*/ 214748364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96"/>
                <a:gd name="T56" fmla="*/ 96 w 96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2" name="Freeform 748"/>
            <p:cNvSpPr>
              <a:spLocks/>
            </p:cNvSpPr>
            <p:nvPr/>
          </p:nvSpPr>
          <p:spPr bwMode="auto">
            <a:xfrm>
              <a:off x="4926013" y="4498975"/>
              <a:ext cx="325437" cy="542925"/>
            </a:xfrm>
            <a:custGeom>
              <a:avLst/>
              <a:gdLst>
                <a:gd name="T0" fmla="*/ 2147483647 w 168"/>
                <a:gd name="T1" fmla="*/ 2147483647 h 280"/>
                <a:gd name="T2" fmla="*/ 2147483647 w 168"/>
                <a:gd name="T3" fmla="*/ 2147483647 h 280"/>
                <a:gd name="T4" fmla="*/ 2147483647 w 168"/>
                <a:gd name="T5" fmla="*/ 2147483647 h 280"/>
                <a:gd name="T6" fmla="*/ 2147483647 w 168"/>
                <a:gd name="T7" fmla="*/ 2147483647 h 280"/>
                <a:gd name="T8" fmla="*/ 2147483647 w 168"/>
                <a:gd name="T9" fmla="*/ 2147483647 h 280"/>
                <a:gd name="T10" fmla="*/ 2147483647 w 168"/>
                <a:gd name="T11" fmla="*/ 2147483647 h 280"/>
                <a:gd name="T12" fmla="*/ 2147483647 w 168"/>
                <a:gd name="T13" fmla="*/ 2147483647 h 280"/>
                <a:gd name="T14" fmla="*/ 2147483647 w 168"/>
                <a:gd name="T15" fmla="*/ 2147483647 h 280"/>
                <a:gd name="T16" fmla="*/ 2147483647 w 168"/>
                <a:gd name="T17" fmla="*/ 2147483647 h 280"/>
                <a:gd name="T18" fmla="*/ 2147483647 w 168"/>
                <a:gd name="T19" fmla="*/ 2147483647 h 280"/>
                <a:gd name="T20" fmla="*/ 2147483647 w 168"/>
                <a:gd name="T21" fmla="*/ 2147483647 h 280"/>
                <a:gd name="T22" fmla="*/ 2147483647 w 168"/>
                <a:gd name="T23" fmla="*/ 2147483647 h 280"/>
                <a:gd name="T24" fmla="*/ 2147483647 w 168"/>
                <a:gd name="T25" fmla="*/ 2147483647 h 280"/>
                <a:gd name="T26" fmla="*/ 2147483647 w 168"/>
                <a:gd name="T27" fmla="*/ 2147483647 h 280"/>
                <a:gd name="T28" fmla="*/ 2147483647 w 168"/>
                <a:gd name="T29" fmla="*/ 2147483647 h 280"/>
                <a:gd name="T30" fmla="*/ 0 w 168"/>
                <a:gd name="T31" fmla="*/ 2147483647 h 280"/>
                <a:gd name="T32" fmla="*/ 0 w 168"/>
                <a:gd name="T33" fmla="*/ 2147483647 h 280"/>
                <a:gd name="T34" fmla="*/ 2147483647 w 168"/>
                <a:gd name="T35" fmla="*/ 2147483647 h 280"/>
                <a:gd name="T36" fmla="*/ 2147483647 w 168"/>
                <a:gd name="T37" fmla="*/ 2147483647 h 280"/>
                <a:gd name="T38" fmla="*/ 2147483647 w 168"/>
                <a:gd name="T39" fmla="*/ 2147483647 h 280"/>
                <a:gd name="T40" fmla="*/ 2147483647 w 168"/>
                <a:gd name="T41" fmla="*/ 2147483647 h 280"/>
                <a:gd name="T42" fmla="*/ 2147483647 w 168"/>
                <a:gd name="T43" fmla="*/ 2147483647 h 280"/>
                <a:gd name="T44" fmla="*/ 2147483647 w 168"/>
                <a:gd name="T45" fmla="*/ 2147483647 h 280"/>
                <a:gd name="T46" fmla="*/ 2147483647 w 168"/>
                <a:gd name="T47" fmla="*/ 2147483647 h 280"/>
                <a:gd name="T48" fmla="*/ 2147483647 w 168"/>
                <a:gd name="T49" fmla="*/ 2147483647 h 280"/>
                <a:gd name="T50" fmla="*/ 2147483647 w 168"/>
                <a:gd name="T51" fmla="*/ 2147483647 h 280"/>
                <a:gd name="T52" fmla="*/ 2147483647 w 168"/>
                <a:gd name="T53" fmla="*/ 2147483647 h 280"/>
                <a:gd name="T54" fmla="*/ 2147483647 w 168"/>
                <a:gd name="T55" fmla="*/ 2147483647 h 280"/>
                <a:gd name="T56" fmla="*/ 2147483647 w 168"/>
                <a:gd name="T57" fmla="*/ 2147483647 h 280"/>
                <a:gd name="T58" fmla="*/ 2147483647 w 168"/>
                <a:gd name="T59" fmla="*/ 2147483647 h 280"/>
                <a:gd name="T60" fmla="*/ 2147483647 w 168"/>
                <a:gd name="T61" fmla="*/ 2147483647 h 280"/>
                <a:gd name="T62" fmla="*/ 2147483647 w 168"/>
                <a:gd name="T63" fmla="*/ 2147483647 h 280"/>
                <a:gd name="T64" fmla="*/ 2147483647 w 168"/>
                <a:gd name="T65" fmla="*/ 2147483647 h 280"/>
                <a:gd name="T66" fmla="*/ 2147483647 w 168"/>
                <a:gd name="T67" fmla="*/ 2147483647 h 280"/>
                <a:gd name="T68" fmla="*/ 2147483647 w 168"/>
                <a:gd name="T69" fmla="*/ 2147483647 h 280"/>
                <a:gd name="T70" fmla="*/ 2147483647 w 168"/>
                <a:gd name="T71" fmla="*/ 2147483647 h 280"/>
                <a:gd name="T72" fmla="*/ 2147483647 w 168"/>
                <a:gd name="T73" fmla="*/ 2147483647 h 280"/>
                <a:gd name="T74" fmla="*/ 2147483647 w 168"/>
                <a:gd name="T75" fmla="*/ 2147483647 h 280"/>
                <a:gd name="T76" fmla="*/ 2147483647 w 168"/>
                <a:gd name="T77" fmla="*/ 2147483647 h 280"/>
                <a:gd name="T78" fmla="*/ 2147483647 w 168"/>
                <a:gd name="T79" fmla="*/ 2147483647 h 280"/>
                <a:gd name="T80" fmla="*/ 2147483647 w 168"/>
                <a:gd name="T81" fmla="*/ 2147483647 h 280"/>
                <a:gd name="T82" fmla="*/ 2147483647 w 168"/>
                <a:gd name="T83" fmla="*/ 2147483647 h 280"/>
                <a:gd name="T84" fmla="*/ 2147483647 w 168"/>
                <a:gd name="T85" fmla="*/ 2147483647 h 280"/>
                <a:gd name="T86" fmla="*/ 2147483647 w 168"/>
                <a:gd name="T87" fmla="*/ 2147483647 h 280"/>
                <a:gd name="T88" fmla="*/ 2147483647 w 168"/>
                <a:gd name="T89" fmla="*/ 2147483647 h 280"/>
                <a:gd name="T90" fmla="*/ 2147483647 w 168"/>
                <a:gd name="T91" fmla="*/ 2147483647 h 280"/>
                <a:gd name="T92" fmla="*/ 2147483647 w 168"/>
                <a:gd name="T93" fmla="*/ 2147483647 h 280"/>
                <a:gd name="T94" fmla="*/ 2147483647 w 168"/>
                <a:gd name="T95" fmla="*/ 2147483647 h 280"/>
                <a:gd name="T96" fmla="*/ 2147483647 w 168"/>
                <a:gd name="T97" fmla="*/ 2147483647 h 280"/>
                <a:gd name="T98" fmla="*/ 2147483647 w 168"/>
                <a:gd name="T99" fmla="*/ 2147483647 h 280"/>
                <a:gd name="T100" fmla="*/ 2147483647 w 168"/>
                <a:gd name="T101" fmla="*/ 2147483647 h 280"/>
                <a:gd name="T102" fmla="*/ 2147483647 w 168"/>
                <a:gd name="T103" fmla="*/ 2147483647 h 280"/>
                <a:gd name="T104" fmla="*/ 2147483647 w 168"/>
                <a:gd name="T105" fmla="*/ 0 h 280"/>
                <a:gd name="T106" fmla="*/ 2147483647 w 168"/>
                <a:gd name="T107" fmla="*/ 0 h 280"/>
                <a:gd name="T108" fmla="*/ 2147483647 w 168"/>
                <a:gd name="T109" fmla="*/ 2147483647 h 280"/>
                <a:gd name="T110" fmla="*/ 2147483647 w 168"/>
                <a:gd name="T111" fmla="*/ 0 h 280"/>
                <a:gd name="T112" fmla="*/ 2147483647 w 168"/>
                <a:gd name="T113" fmla="*/ 2147483647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280"/>
                <a:gd name="T173" fmla="*/ 168 w 168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280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3" name="Freeform 749"/>
            <p:cNvSpPr>
              <a:spLocks/>
            </p:cNvSpPr>
            <p:nvPr/>
          </p:nvSpPr>
          <p:spPr bwMode="auto">
            <a:xfrm>
              <a:off x="4256088" y="4219575"/>
              <a:ext cx="185737" cy="139700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4" name="Freeform 750"/>
            <p:cNvSpPr>
              <a:spLocks/>
            </p:cNvSpPr>
            <p:nvPr/>
          </p:nvSpPr>
          <p:spPr bwMode="auto">
            <a:xfrm>
              <a:off x="4851400" y="5041900"/>
              <a:ext cx="231775" cy="23336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5" name="Freeform 751"/>
            <p:cNvSpPr>
              <a:spLocks/>
            </p:cNvSpPr>
            <p:nvPr/>
          </p:nvSpPr>
          <p:spPr bwMode="auto">
            <a:xfrm>
              <a:off x="4256088" y="4219575"/>
              <a:ext cx="185737" cy="139700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6" name="Freeform 752"/>
            <p:cNvSpPr>
              <a:spLocks/>
            </p:cNvSpPr>
            <p:nvPr/>
          </p:nvSpPr>
          <p:spPr bwMode="auto">
            <a:xfrm>
              <a:off x="4256088" y="4219575"/>
              <a:ext cx="185737" cy="139700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7" name="Freeform 753"/>
            <p:cNvSpPr>
              <a:spLocks/>
            </p:cNvSpPr>
            <p:nvPr/>
          </p:nvSpPr>
          <p:spPr bwMode="auto">
            <a:xfrm>
              <a:off x="4379913" y="4327525"/>
              <a:ext cx="15875" cy="1588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8" name="Freeform 754"/>
            <p:cNvSpPr>
              <a:spLocks/>
            </p:cNvSpPr>
            <p:nvPr/>
          </p:nvSpPr>
          <p:spPr bwMode="auto">
            <a:xfrm>
              <a:off x="4379913" y="4327525"/>
              <a:ext cx="15875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9" name="Freeform 755"/>
            <p:cNvSpPr>
              <a:spLocks/>
            </p:cNvSpPr>
            <p:nvPr/>
          </p:nvSpPr>
          <p:spPr bwMode="auto">
            <a:xfrm>
              <a:off x="4379913" y="4327525"/>
              <a:ext cx="15875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0" name="Freeform 756"/>
            <p:cNvSpPr>
              <a:spLocks/>
            </p:cNvSpPr>
            <p:nvPr/>
          </p:nvSpPr>
          <p:spPr bwMode="auto">
            <a:xfrm>
              <a:off x="4302125" y="4327525"/>
              <a:ext cx="93663" cy="139700"/>
            </a:xfrm>
            <a:custGeom>
              <a:avLst/>
              <a:gdLst>
                <a:gd name="T0" fmla="*/ 2147483647 w 48"/>
                <a:gd name="T1" fmla="*/ 2147483647 h 72"/>
                <a:gd name="T2" fmla="*/ 2147483647 w 48"/>
                <a:gd name="T3" fmla="*/ 0 h 72"/>
                <a:gd name="T4" fmla="*/ 2147483647 w 48"/>
                <a:gd name="T5" fmla="*/ 0 h 72"/>
                <a:gd name="T6" fmla="*/ 0 w 48"/>
                <a:gd name="T7" fmla="*/ 0 h 72"/>
                <a:gd name="T8" fmla="*/ 0 w 48"/>
                <a:gd name="T9" fmla="*/ 2147483647 h 72"/>
                <a:gd name="T10" fmla="*/ 2147483647 w 48"/>
                <a:gd name="T11" fmla="*/ 2147483647 h 72"/>
                <a:gd name="T12" fmla="*/ 0 w 48"/>
                <a:gd name="T13" fmla="*/ 2147483647 h 72"/>
                <a:gd name="T14" fmla="*/ 0 w 48"/>
                <a:gd name="T15" fmla="*/ 2147483647 h 72"/>
                <a:gd name="T16" fmla="*/ 0 w 48"/>
                <a:gd name="T17" fmla="*/ 2147483647 h 72"/>
                <a:gd name="T18" fmla="*/ 2147483647 w 48"/>
                <a:gd name="T19" fmla="*/ 2147483647 h 72"/>
                <a:gd name="T20" fmla="*/ 2147483647 w 48"/>
                <a:gd name="T21" fmla="*/ 2147483647 h 72"/>
                <a:gd name="T22" fmla="*/ 2147483647 w 48"/>
                <a:gd name="T23" fmla="*/ 2147483647 h 72"/>
                <a:gd name="T24" fmla="*/ 2147483647 w 4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1" name="Freeform 757"/>
            <p:cNvSpPr>
              <a:spLocks/>
            </p:cNvSpPr>
            <p:nvPr/>
          </p:nvSpPr>
          <p:spPr bwMode="auto">
            <a:xfrm>
              <a:off x="4441825" y="4233863"/>
              <a:ext cx="296863" cy="265112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2147483647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0 w 153"/>
                <a:gd name="T37" fmla="*/ 2147483647 h 136"/>
                <a:gd name="T38" fmla="*/ 0 w 153"/>
                <a:gd name="T39" fmla="*/ 2147483647 h 136"/>
                <a:gd name="T40" fmla="*/ 2147483647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36"/>
                <a:gd name="T80" fmla="*/ 153 w 153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2" name="Freeform 758"/>
            <p:cNvSpPr>
              <a:spLocks/>
            </p:cNvSpPr>
            <p:nvPr/>
          </p:nvSpPr>
          <p:spPr bwMode="auto">
            <a:xfrm>
              <a:off x="4738688" y="4327525"/>
              <a:ext cx="311150" cy="187325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0 h 96"/>
                <a:gd name="T38" fmla="*/ 2147483647 w 160"/>
                <a:gd name="T39" fmla="*/ 2147483647 h 96"/>
                <a:gd name="T40" fmla="*/ 2147483647 w 160"/>
                <a:gd name="T41" fmla="*/ 21474836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96"/>
                <a:gd name="T65" fmla="*/ 160 w 160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3" name="Freeform 759"/>
            <p:cNvSpPr>
              <a:spLocks/>
            </p:cNvSpPr>
            <p:nvPr/>
          </p:nvSpPr>
          <p:spPr bwMode="auto">
            <a:xfrm>
              <a:off x="4441825" y="4233863"/>
              <a:ext cx="296863" cy="265112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0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2147483647 w 153"/>
                <a:gd name="T37" fmla="*/ 2147483647 h 136"/>
                <a:gd name="T38" fmla="*/ 0 w 153"/>
                <a:gd name="T39" fmla="*/ 2147483647 h 136"/>
                <a:gd name="T40" fmla="*/ 0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2147483647 w 153"/>
                <a:gd name="T53" fmla="*/ 2147483647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36"/>
                <a:gd name="T83" fmla="*/ 153 w 153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4" name="Freeform 760"/>
            <p:cNvSpPr>
              <a:spLocks/>
            </p:cNvSpPr>
            <p:nvPr/>
          </p:nvSpPr>
          <p:spPr bwMode="auto">
            <a:xfrm>
              <a:off x="4738688" y="4327525"/>
              <a:ext cx="311150" cy="187325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2147483647 h 96"/>
                <a:gd name="T38" fmla="*/ 2147483647 w 160"/>
                <a:gd name="T39" fmla="*/ 0 h 96"/>
                <a:gd name="T40" fmla="*/ 2147483647 w 160"/>
                <a:gd name="T41" fmla="*/ 2147483647 h 96"/>
                <a:gd name="T42" fmla="*/ 2147483647 w 160"/>
                <a:gd name="T43" fmla="*/ 214748364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96"/>
                <a:gd name="T68" fmla="*/ 160 w 16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5" name="Freeform 761"/>
            <p:cNvSpPr>
              <a:spLocks/>
            </p:cNvSpPr>
            <p:nvPr/>
          </p:nvSpPr>
          <p:spPr bwMode="auto">
            <a:xfrm>
              <a:off x="4645025" y="4498975"/>
              <a:ext cx="187325" cy="233363"/>
            </a:xfrm>
            <a:custGeom>
              <a:avLst/>
              <a:gdLst>
                <a:gd name="T0" fmla="*/ 2147483647 w 96"/>
                <a:gd name="T1" fmla="*/ 2147483647 h 120"/>
                <a:gd name="T2" fmla="*/ 2147483647 w 96"/>
                <a:gd name="T3" fmla="*/ 2147483647 h 120"/>
                <a:gd name="T4" fmla="*/ 2147483647 w 96"/>
                <a:gd name="T5" fmla="*/ 2147483647 h 120"/>
                <a:gd name="T6" fmla="*/ 2147483647 w 96"/>
                <a:gd name="T7" fmla="*/ 2147483647 h 120"/>
                <a:gd name="T8" fmla="*/ 2147483647 w 96"/>
                <a:gd name="T9" fmla="*/ 2147483647 h 120"/>
                <a:gd name="T10" fmla="*/ 2147483647 w 96"/>
                <a:gd name="T11" fmla="*/ 0 h 120"/>
                <a:gd name="T12" fmla="*/ 2147483647 w 96"/>
                <a:gd name="T13" fmla="*/ 0 h 120"/>
                <a:gd name="T14" fmla="*/ 2147483647 w 96"/>
                <a:gd name="T15" fmla="*/ 2147483647 h 120"/>
                <a:gd name="T16" fmla="*/ 2147483647 w 96"/>
                <a:gd name="T17" fmla="*/ 2147483647 h 120"/>
                <a:gd name="T18" fmla="*/ 2147483647 w 96"/>
                <a:gd name="T19" fmla="*/ 2147483647 h 120"/>
                <a:gd name="T20" fmla="*/ 2147483647 w 96"/>
                <a:gd name="T21" fmla="*/ 2147483647 h 120"/>
                <a:gd name="T22" fmla="*/ 2147483647 w 96"/>
                <a:gd name="T23" fmla="*/ 2147483647 h 120"/>
                <a:gd name="T24" fmla="*/ 2147483647 w 96"/>
                <a:gd name="T25" fmla="*/ 2147483647 h 120"/>
                <a:gd name="T26" fmla="*/ 2147483647 w 96"/>
                <a:gd name="T27" fmla="*/ 2147483647 h 120"/>
                <a:gd name="T28" fmla="*/ 2147483647 w 96"/>
                <a:gd name="T29" fmla="*/ 2147483647 h 120"/>
                <a:gd name="T30" fmla="*/ 2147483647 w 96"/>
                <a:gd name="T31" fmla="*/ 2147483647 h 120"/>
                <a:gd name="T32" fmla="*/ 2147483647 w 96"/>
                <a:gd name="T33" fmla="*/ 2147483647 h 120"/>
                <a:gd name="T34" fmla="*/ 0 w 96"/>
                <a:gd name="T35" fmla="*/ 2147483647 h 120"/>
                <a:gd name="T36" fmla="*/ 2147483647 w 96"/>
                <a:gd name="T37" fmla="*/ 2147483647 h 120"/>
                <a:gd name="T38" fmla="*/ 2147483647 w 96"/>
                <a:gd name="T39" fmla="*/ 2147483647 h 120"/>
                <a:gd name="T40" fmla="*/ 2147483647 w 96"/>
                <a:gd name="T41" fmla="*/ 2147483647 h 120"/>
                <a:gd name="T42" fmla="*/ 2147483647 w 96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6" name="Freeform 762"/>
            <p:cNvSpPr>
              <a:spLocks/>
            </p:cNvSpPr>
            <p:nvPr/>
          </p:nvSpPr>
          <p:spPr bwMode="auto">
            <a:xfrm>
              <a:off x="4598988" y="4545013"/>
              <a:ext cx="123825" cy="139700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7" name="Freeform 763"/>
            <p:cNvSpPr>
              <a:spLocks/>
            </p:cNvSpPr>
            <p:nvPr/>
          </p:nvSpPr>
          <p:spPr bwMode="auto">
            <a:xfrm>
              <a:off x="4568825" y="4295775"/>
              <a:ext cx="185738" cy="249238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2147483647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0 w 96"/>
                <a:gd name="T31" fmla="*/ 2147483647 h 128"/>
                <a:gd name="T32" fmla="*/ 2147483647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8" name="Freeform 764"/>
            <p:cNvSpPr>
              <a:spLocks/>
            </p:cNvSpPr>
            <p:nvPr/>
          </p:nvSpPr>
          <p:spPr bwMode="auto">
            <a:xfrm>
              <a:off x="4598988" y="4545013"/>
              <a:ext cx="123825" cy="139700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9" name="Freeform 765"/>
            <p:cNvSpPr>
              <a:spLocks/>
            </p:cNvSpPr>
            <p:nvPr/>
          </p:nvSpPr>
          <p:spPr bwMode="auto">
            <a:xfrm>
              <a:off x="4568825" y="4295775"/>
              <a:ext cx="185738" cy="249238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0" name="Freeform 766"/>
            <p:cNvSpPr>
              <a:spLocks/>
            </p:cNvSpPr>
            <p:nvPr/>
          </p:nvSpPr>
          <p:spPr bwMode="auto">
            <a:xfrm>
              <a:off x="4568825" y="4295775"/>
              <a:ext cx="185738" cy="249238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1" name="Freeform 767"/>
            <p:cNvSpPr>
              <a:spLocks/>
            </p:cNvSpPr>
            <p:nvPr/>
          </p:nvSpPr>
          <p:spPr bwMode="auto">
            <a:xfrm>
              <a:off x="4395788" y="4281488"/>
              <a:ext cx="61912" cy="155575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0 h 80"/>
                <a:gd name="T8" fmla="*/ 2147483647 w 32"/>
                <a:gd name="T9" fmla="*/ 2147483647 h 80"/>
                <a:gd name="T10" fmla="*/ 2147483647 w 32"/>
                <a:gd name="T11" fmla="*/ 2147483647 h 80"/>
                <a:gd name="T12" fmla="*/ 0 w 32"/>
                <a:gd name="T13" fmla="*/ 2147483647 h 80"/>
                <a:gd name="T14" fmla="*/ 0 w 32"/>
                <a:gd name="T15" fmla="*/ 2147483647 h 80"/>
                <a:gd name="T16" fmla="*/ 2147483647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80"/>
                <a:gd name="T41" fmla="*/ 32 w 32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2" name="Freeform 768"/>
            <p:cNvSpPr>
              <a:spLocks/>
            </p:cNvSpPr>
            <p:nvPr/>
          </p:nvSpPr>
          <p:spPr bwMode="auto">
            <a:xfrm>
              <a:off x="4379913" y="4327525"/>
              <a:ext cx="46037" cy="123825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2147483647 h 64"/>
                <a:gd name="T8" fmla="*/ 0 w 24"/>
                <a:gd name="T9" fmla="*/ 2147483647 h 64"/>
                <a:gd name="T10" fmla="*/ 2147483647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64"/>
                <a:gd name="T29" fmla="*/ 24 w 2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3" name="Freeform 769"/>
            <p:cNvSpPr>
              <a:spLocks/>
            </p:cNvSpPr>
            <p:nvPr/>
          </p:nvSpPr>
          <p:spPr bwMode="auto">
            <a:xfrm>
              <a:off x="4395788" y="4281488"/>
              <a:ext cx="61912" cy="155575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2147483647 h 80"/>
                <a:gd name="T8" fmla="*/ 2147483647 w 32"/>
                <a:gd name="T9" fmla="*/ 0 h 80"/>
                <a:gd name="T10" fmla="*/ 2147483647 w 32"/>
                <a:gd name="T11" fmla="*/ 2147483647 h 80"/>
                <a:gd name="T12" fmla="*/ 2147483647 w 32"/>
                <a:gd name="T13" fmla="*/ 2147483647 h 80"/>
                <a:gd name="T14" fmla="*/ 0 w 32"/>
                <a:gd name="T15" fmla="*/ 2147483647 h 80"/>
                <a:gd name="T16" fmla="*/ 0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2147483647 w 32"/>
                <a:gd name="T27" fmla="*/ 2147483647 h 80"/>
                <a:gd name="T28" fmla="*/ 2147483647 w 32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0"/>
                <a:gd name="T47" fmla="*/ 32 w 3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4" name="Freeform 770"/>
            <p:cNvSpPr>
              <a:spLocks/>
            </p:cNvSpPr>
            <p:nvPr/>
          </p:nvSpPr>
          <p:spPr bwMode="auto">
            <a:xfrm>
              <a:off x="4379913" y="4327525"/>
              <a:ext cx="46037" cy="123825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0 h 64"/>
                <a:gd name="T8" fmla="*/ 0 w 24"/>
                <a:gd name="T9" fmla="*/ 2147483647 h 64"/>
                <a:gd name="T10" fmla="*/ 0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4"/>
                <a:gd name="T32" fmla="*/ 24 w 24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5" name="Freeform 771"/>
            <p:cNvSpPr>
              <a:spLocks/>
            </p:cNvSpPr>
            <p:nvPr/>
          </p:nvSpPr>
          <p:spPr bwMode="auto">
            <a:xfrm>
              <a:off x="4660900" y="5011738"/>
              <a:ext cx="327025" cy="325437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0 h 168"/>
                <a:gd name="T36" fmla="*/ 2147483647 w 168"/>
                <a:gd name="T37" fmla="*/ 2147483647 h 168"/>
                <a:gd name="T38" fmla="*/ 0 w 168"/>
                <a:gd name="T39" fmla="*/ 2147483647 h 168"/>
                <a:gd name="T40" fmla="*/ 2147483647 w 168"/>
                <a:gd name="T41" fmla="*/ 2147483647 h 168"/>
                <a:gd name="T42" fmla="*/ 2147483647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8"/>
                <a:gd name="T80" fmla="*/ 168 w 168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6" name="Freeform 772"/>
            <p:cNvSpPr>
              <a:spLocks/>
            </p:cNvSpPr>
            <p:nvPr/>
          </p:nvSpPr>
          <p:spPr bwMode="auto">
            <a:xfrm>
              <a:off x="4395788" y="4125913"/>
              <a:ext cx="77787" cy="93662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0 w 40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7" name="Freeform 774"/>
            <p:cNvSpPr>
              <a:spLocks/>
            </p:cNvSpPr>
            <p:nvPr/>
          </p:nvSpPr>
          <p:spPr bwMode="auto">
            <a:xfrm>
              <a:off x="4660900" y="5011738"/>
              <a:ext cx="327025" cy="325437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2147483647 h 168"/>
                <a:gd name="T36" fmla="*/ 2147483647 w 168"/>
                <a:gd name="T37" fmla="*/ 2147483647 h 168"/>
                <a:gd name="T38" fmla="*/ 2147483647 w 168"/>
                <a:gd name="T39" fmla="*/ 0 h 168"/>
                <a:gd name="T40" fmla="*/ 2147483647 w 168"/>
                <a:gd name="T41" fmla="*/ 2147483647 h 168"/>
                <a:gd name="T42" fmla="*/ 0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2147483647 w 168"/>
                <a:gd name="T53" fmla="*/ 2147483647 h 168"/>
                <a:gd name="T54" fmla="*/ 2147483647 w 168"/>
                <a:gd name="T55" fmla="*/ 2147483647 h 1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68"/>
                <a:gd name="T86" fmla="*/ 168 w 168"/>
                <a:gd name="T87" fmla="*/ 168 h 1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8" name="Freeform 775"/>
            <p:cNvSpPr>
              <a:spLocks/>
            </p:cNvSpPr>
            <p:nvPr/>
          </p:nvSpPr>
          <p:spPr bwMode="auto">
            <a:xfrm>
              <a:off x="230188" y="2071688"/>
              <a:ext cx="668337" cy="915987"/>
            </a:xfrm>
            <a:custGeom>
              <a:avLst/>
              <a:gdLst>
                <a:gd name="T0" fmla="*/ 2147483647 w 344"/>
                <a:gd name="T1" fmla="*/ 2147483647 h 472"/>
                <a:gd name="T2" fmla="*/ 2147483647 w 344"/>
                <a:gd name="T3" fmla="*/ 2147483647 h 472"/>
                <a:gd name="T4" fmla="*/ 2147483647 w 344"/>
                <a:gd name="T5" fmla="*/ 2147483647 h 472"/>
                <a:gd name="T6" fmla="*/ 2147483647 w 344"/>
                <a:gd name="T7" fmla="*/ 2147483647 h 472"/>
                <a:gd name="T8" fmla="*/ 2147483647 w 344"/>
                <a:gd name="T9" fmla="*/ 2147483647 h 472"/>
                <a:gd name="T10" fmla="*/ 2147483647 w 344"/>
                <a:gd name="T11" fmla="*/ 2147483647 h 472"/>
                <a:gd name="T12" fmla="*/ 2147483647 w 344"/>
                <a:gd name="T13" fmla="*/ 2147483647 h 472"/>
                <a:gd name="T14" fmla="*/ 2147483647 w 344"/>
                <a:gd name="T15" fmla="*/ 0 h 472"/>
                <a:gd name="T16" fmla="*/ 2147483647 w 344"/>
                <a:gd name="T17" fmla="*/ 2147483647 h 472"/>
                <a:gd name="T18" fmla="*/ 2147483647 w 344"/>
                <a:gd name="T19" fmla="*/ 2147483647 h 472"/>
                <a:gd name="T20" fmla="*/ 2147483647 w 344"/>
                <a:gd name="T21" fmla="*/ 2147483647 h 472"/>
                <a:gd name="T22" fmla="*/ 2147483647 w 344"/>
                <a:gd name="T23" fmla="*/ 2147483647 h 472"/>
                <a:gd name="T24" fmla="*/ 2147483647 w 344"/>
                <a:gd name="T25" fmla="*/ 2147483647 h 472"/>
                <a:gd name="T26" fmla="*/ 2147483647 w 344"/>
                <a:gd name="T27" fmla="*/ 2147483647 h 472"/>
                <a:gd name="T28" fmla="*/ 2147483647 w 344"/>
                <a:gd name="T29" fmla="*/ 2147483647 h 472"/>
                <a:gd name="T30" fmla="*/ 2147483647 w 344"/>
                <a:gd name="T31" fmla="*/ 2147483647 h 472"/>
                <a:gd name="T32" fmla="*/ 2147483647 w 344"/>
                <a:gd name="T33" fmla="*/ 2147483647 h 472"/>
                <a:gd name="T34" fmla="*/ 2147483647 w 344"/>
                <a:gd name="T35" fmla="*/ 2147483647 h 472"/>
                <a:gd name="T36" fmla="*/ 2147483647 w 344"/>
                <a:gd name="T37" fmla="*/ 2147483647 h 472"/>
                <a:gd name="T38" fmla="*/ 0 w 344"/>
                <a:gd name="T39" fmla="*/ 2147483647 h 472"/>
                <a:gd name="T40" fmla="*/ 2147483647 w 344"/>
                <a:gd name="T41" fmla="*/ 2147483647 h 472"/>
                <a:gd name="T42" fmla="*/ 2147483647 w 344"/>
                <a:gd name="T43" fmla="*/ 2147483647 h 472"/>
                <a:gd name="T44" fmla="*/ 2147483647 w 344"/>
                <a:gd name="T45" fmla="*/ 2147483647 h 472"/>
                <a:gd name="T46" fmla="*/ 2147483647 w 344"/>
                <a:gd name="T47" fmla="*/ 2147483647 h 472"/>
                <a:gd name="T48" fmla="*/ 2147483647 w 344"/>
                <a:gd name="T49" fmla="*/ 2147483647 h 472"/>
                <a:gd name="T50" fmla="*/ 2147483647 w 344"/>
                <a:gd name="T51" fmla="*/ 2147483647 h 472"/>
                <a:gd name="T52" fmla="*/ 2147483647 w 344"/>
                <a:gd name="T53" fmla="*/ 2147483647 h 472"/>
                <a:gd name="T54" fmla="*/ 2147483647 w 344"/>
                <a:gd name="T55" fmla="*/ 2147483647 h 472"/>
                <a:gd name="T56" fmla="*/ 2147483647 w 344"/>
                <a:gd name="T57" fmla="*/ 2147483647 h 472"/>
                <a:gd name="T58" fmla="*/ 2147483647 w 344"/>
                <a:gd name="T59" fmla="*/ 2147483647 h 472"/>
                <a:gd name="T60" fmla="*/ 2147483647 w 344"/>
                <a:gd name="T61" fmla="*/ 2147483647 h 472"/>
                <a:gd name="T62" fmla="*/ 2147483647 w 344"/>
                <a:gd name="T63" fmla="*/ 2147483647 h 472"/>
                <a:gd name="T64" fmla="*/ 2147483647 w 344"/>
                <a:gd name="T65" fmla="*/ 2147483647 h 472"/>
                <a:gd name="T66" fmla="*/ 2147483647 w 344"/>
                <a:gd name="T67" fmla="*/ 2147483647 h 472"/>
                <a:gd name="T68" fmla="*/ 2147483647 w 344"/>
                <a:gd name="T69" fmla="*/ 2147483647 h 472"/>
                <a:gd name="T70" fmla="*/ 2147483647 w 344"/>
                <a:gd name="T71" fmla="*/ 2147483647 h 472"/>
                <a:gd name="T72" fmla="*/ 2147483647 w 344"/>
                <a:gd name="T73" fmla="*/ 2147483647 h 472"/>
                <a:gd name="T74" fmla="*/ 2147483647 w 344"/>
                <a:gd name="T75" fmla="*/ 2147483647 h 472"/>
                <a:gd name="T76" fmla="*/ 2147483647 w 344"/>
                <a:gd name="T77" fmla="*/ 2147483647 h 472"/>
                <a:gd name="T78" fmla="*/ 2147483647 w 344"/>
                <a:gd name="T79" fmla="*/ 2147483647 h 472"/>
                <a:gd name="T80" fmla="*/ 2147483647 w 344"/>
                <a:gd name="T81" fmla="*/ 2147483647 h 472"/>
                <a:gd name="T82" fmla="*/ 2147483647 w 344"/>
                <a:gd name="T83" fmla="*/ 2147483647 h 472"/>
                <a:gd name="T84" fmla="*/ 2147483647 w 344"/>
                <a:gd name="T85" fmla="*/ 2147483647 h 472"/>
                <a:gd name="T86" fmla="*/ 2147483647 w 344"/>
                <a:gd name="T87" fmla="*/ 2147483647 h 472"/>
                <a:gd name="T88" fmla="*/ 2147483647 w 344"/>
                <a:gd name="T89" fmla="*/ 2147483647 h 472"/>
                <a:gd name="T90" fmla="*/ 2147483647 w 344"/>
                <a:gd name="T91" fmla="*/ 2147483647 h 472"/>
                <a:gd name="T92" fmla="*/ 2147483647 w 344"/>
                <a:gd name="T93" fmla="*/ 2147483647 h 472"/>
                <a:gd name="T94" fmla="*/ 2147483647 w 344"/>
                <a:gd name="T95" fmla="*/ 2147483647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4"/>
                <a:gd name="T145" fmla="*/ 0 h 472"/>
                <a:gd name="T146" fmla="*/ 344 w 344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4" h="472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9" name="Freeform 777"/>
            <p:cNvSpPr>
              <a:spLocks/>
            </p:cNvSpPr>
            <p:nvPr/>
          </p:nvSpPr>
          <p:spPr bwMode="auto">
            <a:xfrm>
              <a:off x="1303338" y="3224213"/>
              <a:ext cx="1412875" cy="730250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0 h 376"/>
                <a:gd name="T50" fmla="*/ 2147483647 w 728"/>
                <a:gd name="T51" fmla="*/ 2147483647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0 w 728"/>
                <a:gd name="T57" fmla="*/ 2147483647 h 376"/>
                <a:gd name="T58" fmla="*/ 2147483647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8"/>
                <a:gd name="T100" fmla="*/ 0 h 376"/>
                <a:gd name="T101" fmla="*/ 728 w 728"/>
                <a:gd name="T102" fmla="*/ 376 h 3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0" name="Freeform 779"/>
            <p:cNvSpPr>
              <a:spLocks/>
            </p:cNvSpPr>
            <p:nvPr/>
          </p:nvSpPr>
          <p:spPr bwMode="auto">
            <a:xfrm>
              <a:off x="1303338" y="3224213"/>
              <a:ext cx="1412875" cy="730250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2147483647 h 376"/>
                <a:gd name="T50" fmla="*/ 2147483647 w 728"/>
                <a:gd name="T51" fmla="*/ 0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2147483647 w 728"/>
                <a:gd name="T57" fmla="*/ 2147483647 h 376"/>
                <a:gd name="T58" fmla="*/ 0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2147483647 w 728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8"/>
                <a:gd name="T103" fmla="*/ 0 h 376"/>
                <a:gd name="T104" fmla="*/ 728 w 728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1" name="Freeform 780"/>
            <p:cNvSpPr>
              <a:spLocks/>
            </p:cNvSpPr>
            <p:nvPr/>
          </p:nvSpPr>
          <p:spPr bwMode="auto">
            <a:xfrm>
              <a:off x="2203450" y="4219575"/>
              <a:ext cx="109538" cy="107950"/>
            </a:xfrm>
            <a:custGeom>
              <a:avLst/>
              <a:gdLst>
                <a:gd name="T0" fmla="*/ 2147483647 w 56"/>
                <a:gd name="T1" fmla="*/ 2147483647 h 56"/>
                <a:gd name="T2" fmla="*/ 2147483647 w 56"/>
                <a:gd name="T3" fmla="*/ 2147483647 h 56"/>
                <a:gd name="T4" fmla="*/ 2147483647 w 56"/>
                <a:gd name="T5" fmla="*/ 0 h 56"/>
                <a:gd name="T6" fmla="*/ 2147483647 w 56"/>
                <a:gd name="T7" fmla="*/ 2147483647 h 56"/>
                <a:gd name="T8" fmla="*/ 0 w 56"/>
                <a:gd name="T9" fmla="*/ 2147483647 h 56"/>
                <a:gd name="T10" fmla="*/ 2147483647 w 56"/>
                <a:gd name="T11" fmla="*/ 2147483647 h 56"/>
                <a:gd name="T12" fmla="*/ 2147483647 w 56"/>
                <a:gd name="T13" fmla="*/ 2147483647 h 56"/>
                <a:gd name="T14" fmla="*/ 2147483647 w 56"/>
                <a:gd name="T15" fmla="*/ 2147483647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6"/>
                <a:gd name="T26" fmla="*/ 56 w 56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6">
                  <a:moveTo>
                    <a:pt x="56" y="56"/>
                  </a:moveTo>
                  <a:lnTo>
                    <a:pt x="56" y="48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0" y="24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2" name="Freeform 781"/>
            <p:cNvSpPr>
              <a:spLocks/>
            </p:cNvSpPr>
            <p:nvPr/>
          </p:nvSpPr>
          <p:spPr bwMode="auto">
            <a:xfrm>
              <a:off x="2251075" y="4327525"/>
              <a:ext cx="92075" cy="61913"/>
            </a:xfrm>
            <a:custGeom>
              <a:avLst/>
              <a:gdLst>
                <a:gd name="T0" fmla="*/ 2147483647 w 48"/>
                <a:gd name="T1" fmla="*/ 0 h 32"/>
                <a:gd name="T2" fmla="*/ 2147483647 w 48"/>
                <a:gd name="T3" fmla="*/ 0 h 32"/>
                <a:gd name="T4" fmla="*/ 0 w 48"/>
                <a:gd name="T5" fmla="*/ 0 h 32"/>
                <a:gd name="T6" fmla="*/ 2147483647 w 48"/>
                <a:gd name="T7" fmla="*/ 2147483647 h 32"/>
                <a:gd name="T8" fmla="*/ 2147483647 w 48"/>
                <a:gd name="T9" fmla="*/ 2147483647 h 32"/>
                <a:gd name="T10" fmla="*/ 2147483647 w 48"/>
                <a:gd name="T11" fmla="*/ 2147483647 h 32"/>
                <a:gd name="T12" fmla="*/ 2147483647 w 4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2"/>
                <a:gd name="T23" fmla="*/ 48 w 4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2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3" name="Freeform 782"/>
            <p:cNvSpPr>
              <a:spLocks/>
            </p:cNvSpPr>
            <p:nvPr/>
          </p:nvSpPr>
          <p:spPr bwMode="auto">
            <a:xfrm>
              <a:off x="2328863" y="4359275"/>
              <a:ext cx="139700" cy="61913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2147483647 h 32"/>
                <a:gd name="T4" fmla="*/ 2147483647 w 72"/>
                <a:gd name="T5" fmla="*/ 2147483647 h 32"/>
                <a:gd name="T6" fmla="*/ 2147483647 w 72"/>
                <a:gd name="T7" fmla="*/ 0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32"/>
                <a:gd name="T41" fmla="*/ 72 w 72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32">
                  <a:moveTo>
                    <a:pt x="56" y="8"/>
                  </a:moveTo>
                  <a:lnTo>
                    <a:pt x="4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4" name="Freeform 783"/>
            <p:cNvSpPr>
              <a:spLocks/>
            </p:cNvSpPr>
            <p:nvPr/>
          </p:nvSpPr>
          <p:spPr bwMode="auto">
            <a:xfrm>
              <a:off x="2420938" y="4295775"/>
              <a:ext cx="295275" cy="311150"/>
            </a:xfrm>
            <a:custGeom>
              <a:avLst/>
              <a:gdLst>
                <a:gd name="T0" fmla="*/ 2147483647 w 152"/>
                <a:gd name="T1" fmla="*/ 2147483647 h 160"/>
                <a:gd name="T2" fmla="*/ 2147483647 w 152"/>
                <a:gd name="T3" fmla="*/ 2147483647 h 160"/>
                <a:gd name="T4" fmla="*/ 2147483647 w 152"/>
                <a:gd name="T5" fmla="*/ 2147483647 h 160"/>
                <a:gd name="T6" fmla="*/ 2147483647 w 152"/>
                <a:gd name="T7" fmla="*/ 2147483647 h 160"/>
                <a:gd name="T8" fmla="*/ 2147483647 w 152"/>
                <a:gd name="T9" fmla="*/ 2147483647 h 160"/>
                <a:gd name="T10" fmla="*/ 2147483647 w 152"/>
                <a:gd name="T11" fmla="*/ 2147483647 h 160"/>
                <a:gd name="T12" fmla="*/ 2147483647 w 152"/>
                <a:gd name="T13" fmla="*/ 2147483647 h 160"/>
                <a:gd name="T14" fmla="*/ 2147483647 w 152"/>
                <a:gd name="T15" fmla="*/ 2147483647 h 160"/>
                <a:gd name="T16" fmla="*/ 2147483647 w 152"/>
                <a:gd name="T17" fmla="*/ 0 h 160"/>
                <a:gd name="T18" fmla="*/ 2147483647 w 152"/>
                <a:gd name="T19" fmla="*/ 2147483647 h 160"/>
                <a:gd name="T20" fmla="*/ 2147483647 w 152"/>
                <a:gd name="T21" fmla="*/ 2147483647 h 160"/>
                <a:gd name="T22" fmla="*/ 2147483647 w 152"/>
                <a:gd name="T23" fmla="*/ 2147483647 h 160"/>
                <a:gd name="T24" fmla="*/ 2147483647 w 152"/>
                <a:gd name="T25" fmla="*/ 2147483647 h 160"/>
                <a:gd name="T26" fmla="*/ 2147483647 w 152"/>
                <a:gd name="T27" fmla="*/ 2147483647 h 160"/>
                <a:gd name="T28" fmla="*/ 2147483647 w 152"/>
                <a:gd name="T29" fmla="*/ 2147483647 h 160"/>
                <a:gd name="T30" fmla="*/ 2147483647 w 152"/>
                <a:gd name="T31" fmla="*/ 2147483647 h 160"/>
                <a:gd name="T32" fmla="*/ 2147483647 w 152"/>
                <a:gd name="T33" fmla="*/ 2147483647 h 160"/>
                <a:gd name="T34" fmla="*/ 2147483647 w 152"/>
                <a:gd name="T35" fmla="*/ 2147483647 h 160"/>
                <a:gd name="T36" fmla="*/ 2147483647 w 152"/>
                <a:gd name="T37" fmla="*/ 2147483647 h 160"/>
                <a:gd name="T38" fmla="*/ 2147483647 w 152"/>
                <a:gd name="T39" fmla="*/ 2147483647 h 160"/>
                <a:gd name="T40" fmla="*/ 0 w 152"/>
                <a:gd name="T41" fmla="*/ 2147483647 h 160"/>
                <a:gd name="T42" fmla="*/ 2147483647 w 152"/>
                <a:gd name="T43" fmla="*/ 2147483647 h 160"/>
                <a:gd name="T44" fmla="*/ 2147483647 w 152"/>
                <a:gd name="T45" fmla="*/ 2147483647 h 160"/>
                <a:gd name="T46" fmla="*/ 2147483647 w 152"/>
                <a:gd name="T47" fmla="*/ 2147483647 h 1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160"/>
                <a:gd name="T74" fmla="*/ 152 w 152"/>
                <a:gd name="T75" fmla="*/ 160 h 1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160">
                  <a:moveTo>
                    <a:pt x="152" y="136"/>
                  </a:moveTo>
                  <a:lnTo>
                    <a:pt x="152" y="104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152" y="136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5" name="Freeform 784"/>
            <p:cNvSpPr>
              <a:spLocks/>
            </p:cNvSpPr>
            <p:nvPr/>
          </p:nvSpPr>
          <p:spPr bwMode="auto">
            <a:xfrm>
              <a:off x="2514600" y="4560888"/>
              <a:ext cx="201613" cy="139700"/>
            </a:xfrm>
            <a:custGeom>
              <a:avLst/>
              <a:gdLst>
                <a:gd name="T0" fmla="*/ 0 w 104"/>
                <a:gd name="T1" fmla="*/ 2147483647 h 72"/>
                <a:gd name="T2" fmla="*/ 2147483647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0 h 72"/>
                <a:gd name="T22" fmla="*/ 0 w 104"/>
                <a:gd name="T23" fmla="*/ 214748364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6" name="Freeform 785"/>
            <p:cNvSpPr>
              <a:spLocks/>
            </p:cNvSpPr>
            <p:nvPr/>
          </p:nvSpPr>
          <p:spPr bwMode="auto">
            <a:xfrm>
              <a:off x="2514600" y="4560888"/>
              <a:ext cx="201613" cy="139700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7" name="Freeform 786"/>
            <p:cNvSpPr>
              <a:spLocks/>
            </p:cNvSpPr>
            <p:nvPr/>
          </p:nvSpPr>
          <p:spPr bwMode="auto">
            <a:xfrm>
              <a:off x="2514600" y="4560888"/>
              <a:ext cx="201613" cy="139700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8" name="Freeform 787"/>
            <p:cNvSpPr>
              <a:spLocks/>
            </p:cNvSpPr>
            <p:nvPr/>
          </p:nvSpPr>
          <p:spPr bwMode="auto">
            <a:xfrm>
              <a:off x="2857500" y="4389438"/>
              <a:ext cx="123825" cy="171450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8"/>
                <a:gd name="T53" fmla="*/ 64 w 64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9" name="Freeform 788"/>
            <p:cNvSpPr>
              <a:spLocks/>
            </p:cNvSpPr>
            <p:nvPr/>
          </p:nvSpPr>
          <p:spPr bwMode="auto">
            <a:xfrm>
              <a:off x="3027363" y="4451350"/>
              <a:ext cx="77787" cy="93663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2147483647 w 40"/>
                <a:gd name="T11" fmla="*/ 0 h 48"/>
                <a:gd name="T12" fmla="*/ 0 w 40"/>
                <a:gd name="T13" fmla="*/ 2147483647 h 48"/>
                <a:gd name="T14" fmla="*/ 2147483647 w 40"/>
                <a:gd name="T15" fmla="*/ 2147483647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8"/>
                <a:gd name="T26" fmla="*/ 40 w 40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0" name="Freeform 789"/>
            <p:cNvSpPr>
              <a:spLocks/>
            </p:cNvSpPr>
            <p:nvPr/>
          </p:nvSpPr>
          <p:spPr bwMode="auto">
            <a:xfrm>
              <a:off x="2857500" y="4389438"/>
              <a:ext cx="123825" cy="171450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2147483647 w 64"/>
                <a:gd name="T35" fmla="*/ 2147483647 h 88"/>
                <a:gd name="T36" fmla="*/ 2147483647 w 64"/>
                <a:gd name="T37" fmla="*/ 2147483647 h 88"/>
                <a:gd name="T38" fmla="*/ 2147483647 w 64"/>
                <a:gd name="T39" fmla="*/ 2147483647 h 88"/>
                <a:gd name="T40" fmla="*/ 2147483647 w 64"/>
                <a:gd name="T41" fmla="*/ 2147483647 h 88"/>
                <a:gd name="T42" fmla="*/ 2147483647 w 64"/>
                <a:gd name="T43" fmla="*/ 2147483647 h 88"/>
                <a:gd name="T44" fmla="*/ 2147483647 w 64"/>
                <a:gd name="T45" fmla="*/ 2147483647 h 88"/>
                <a:gd name="T46" fmla="*/ 2147483647 w 64"/>
                <a:gd name="T47" fmla="*/ 2147483647 h 88"/>
                <a:gd name="T48" fmla="*/ 2147483647 w 64"/>
                <a:gd name="T49" fmla="*/ 0 h 88"/>
                <a:gd name="T50" fmla="*/ 2147483647 w 64"/>
                <a:gd name="T51" fmla="*/ 2147483647 h 88"/>
                <a:gd name="T52" fmla="*/ 0 w 64"/>
                <a:gd name="T53" fmla="*/ 2147483647 h 88"/>
                <a:gd name="T54" fmla="*/ 2147483647 w 64"/>
                <a:gd name="T55" fmla="*/ 2147483647 h 88"/>
                <a:gd name="T56" fmla="*/ 2147483647 w 64"/>
                <a:gd name="T57" fmla="*/ 2147483647 h 88"/>
                <a:gd name="T58" fmla="*/ 2147483647 w 64"/>
                <a:gd name="T59" fmla="*/ 2147483647 h 88"/>
                <a:gd name="T60" fmla="*/ 2147483647 w 64"/>
                <a:gd name="T61" fmla="*/ 2147483647 h 88"/>
                <a:gd name="T62" fmla="*/ 2147483647 w 64"/>
                <a:gd name="T63" fmla="*/ 2147483647 h 88"/>
                <a:gd name="T64" fmla="*/ 2147483647 w 64"/>
                <a:gd name="T65" fmla="*/ 2147483647 h 88"/>
                <a:gd name="T66" fmla="*/ 2147483647 w 64"/>
                <a:gd name="T67" fmla="*/ 2147483647 h 88"/>
                <a:gd name="T68" fmla="*/ 2147483647 w 64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"/>
                <a:gd name="T106" fmla="*/ 0 h 88"/>
                <a:gd name="T107" fmla="*/ 64 w 64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1" name="Freeform 790"/>
            <p:cNvSpPr>
              <a:spLocks/>
            </p:cNvSpPr>
            <p:nvPr/>
          </p:nvSpPr>
          <p:spPr bwMode="auto">
            <a:xfrm>
              <a:off x="3027363" y="4451350"/>
              <a:ext cx="77787" cy="93663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2147483647 h 48"/>
                <a:gd name="T10" fmla="*/ 2147483647 w 40"/>
                <a:gd name="T11" fmla="*/ 0 h 48"/>
                <a:gd name="T12" fmla="*/ 2147483647 w 40"/>
                <a:gd name="T13" fmla="*/ 0 h 48"/>
                <a:gd name="T14" fmla="*/ 0 w 40"/>
                <a:gd name="T15" fmla="*/ 2147483647 h 48"/>
                <a:gd name="T16" fmla="*/ 2147483647 w 40"/>
                <a:gd name="T17" fmla="*/ 214748364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48"/>
                <a:gd name="T29" fmla="*/ 40 w 4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2" name="Freeform 791"/>
            <p:cNvSpPr>
              <a:spLocks/>
            </p:cNvSpPr>
            <p:nvPr/>
          </p:nvSpPr>
          <p:spPr bwMode="auto">
            <a:xfrm>
              <a:off x="2562225" y="5151438"/>
              <a:ext cx="481013" cy="993775"/>
            </a:xfrm>
            <a:custGeom>
              <a:avLst/>
              <a:gdLst>
                <a:gd name="T0" fmla="*/ 2147483647 w 248"/>
                <a:gd name="T1" fmla="*/ 2147483647 h 512"/>
                <a:gd name="T2" fmla="*/ 2147483647 w 248"/>
                <a:gd name="T3" fmla="*/ 2147483647 h 512"/>
                <a:gd name="T4" fmla="*/ 2147483647 w 248"/>
                <a:gd name="T5" fmla="*/ 2147483647 h 512"/>
                <a:gd name="T6" fmla="*/ 2147483647 w 248"/>
                <a:gd name="T7" fmla="*/ 2147483647 h 512"/>
                <a:gd name="T8" fmla="*/ 2147483647 w 248"/>
                <a:gd name="T9" fmla="*/ 2147483647 h 512"/>
                <a:gd name="T10" fmla="*/ 2147483647 w 248"/>
                <a:gd name="T11" fmla="*/ 2147483647 h 512"/>
                <a:gd name="T12" fmla="*/ 2147483647 w 248"/>
                <a:gd name="T13" fmla="*/ 2147483647 h 512"/>
                <a:gd name="T14" fmla="*/ 2147483647 w 248"/>
                <a:gd name="T15" fmla="*/ 2147483647 h 512"/>
                <a:gd name="T16" fmla="*/ 2147483647 w 248"/>
                <a:gd name="T17" fmla="*/ 2147483647 h 512"/>
                <a:gd name="T18" fmla="*/ 2147483647 w 248"/>
                <a:gd name="T19" fmla="*/ 2147483647 h 512"/>
                <a:gd name="T20" fmla="*/ 2147483647 w 248"/>
                <a:gd name="T21" fmla="*/ 2147483647 h 512"/>
                <a:gd name="T22" fmla="*/ 2147483647 w 248"/>
                <a:gd name="T23" fmla="*/ 2147483647 h 512"/>
                <a:gd name="T24" fmla="*/ 2147483647 w 248"/>
                <a:gd name="T25" fmla="*/ 2147483647 h 512"/>
                <a:gd name="T26" fmla="*/ 2147483647 w 248"/>
                <a:gd name="T27" fmla="*/ 2147483647 h 512"/>
                <a:gd name="T28" fmla="*/ 2147483647 w 248"/>
                <a:gd name="T29" fmla="*/ 0 h 512"/>
                <a:gd name="T30" fmla="*/ 2147483647 w 248"/>
                <a:gd name="T31" fmla="*/ 0 h 512"/>
                <a:gd name="T32" fmla="*/ 2147483647 w 248"/>
                <a:gd name="T33" fmla="*/ 2147483647 h 512"/>
                <a:gd name="T34" fmla="*/ 2147483647 w 248"/>
                <a:gd name="T35" fmla="*/ 0 h 512"/>
                <a:gd name="T36" fmla="*/ 2147483647 w 248"/>
                <a:gd name="T37" fmla="*/ 0 h 512"/>
                <a:gd name="T38" fmla="*/ 2147483647 w 248"/>
                <a:gd name="T39" fmla="*/ 2147483647 h 512"/>
                <a:gd name="T40" fmla="*/ 2147483647 w 248"/>
                <a:gd name="T41" fmla="*/ 2147483647 h 512"/>
                <a:gd name="T42" fmla="*/ 2147483647 w 248"/>
                <a:gd name="T43" fmla="*/ 2147483647 h 512"/>
                <a:gd name="T44" fmla="*/ 2147483647 w 248"/>
                <a:gd name="T45" fmla="*/ 2147483647 h 512"/>
                <a:gd name="T46" fmla="*/ 2147483647 w 248"/>
                <a:gd name="T47" fmla="*/ 2147483647 h 512"/>
                <a:gd name="T48" fmla="*/ 2147483647 w 248"/>
                <a:gd name="T49" fmla="*/ 2147483647 h 512"/>
                <a:gd name="T50" fmla="*/ 2147483647 w 248"/>
                <a:gd name="T51" fmla="*/ 2147483647 h 512"/>
                <a:gd name="T52" fmla="*/ 2147483647 w 248"/>
                <a:gd name="T53" fmla="*/ 2147483647 h 512"/>
                <a:gd name="T54" fmla="*/ 2147483647 w 248"/>
                <a:gd name="T55" fmla="*/ 2147483647 h 512"/>
                <a:gd name="T56" fmla="*/ 2147483647 w 248"/>
                <a:gd name="T57" fmla="*/ 2147483647 h 512"/>
                <a:gd name="T58" fmla="*/ 2147483647 w 248"/>
                <a:gd name="T59" fmla="*/ 2147483647 h 512"/>
                <a:gd name="T60" fmla="*/ 2147483647 w 248"/>
                <a:gd name="T61" fmla="*/ 2147483647 h 512"/>
                <a:gd name="T62" fmla="*/ 2147483647 w 248"/>
                <a:gd name="T63" fmla="*/ 2147483647 h 512"/>
                <a:gd name="T64" fmla="*/ 0 w 248"/>
                <a:gd name="T65" fmla="*/ 2147483647 h 512"/>
                <a:gd name="T66" fmla="*/ 2147483647 w 248"/>
                <a:gd name="T67" fmla="*/ 2147483647 h 512"/>
                <a:gd name="T68" fmla="*/ 2147483647 w 248"/>
                <a:gd name="T69" fmla="*/ 2147483647 h 512"/>
                <a:gd name="T70" fmla="*/ 2147483647 w 248"/>
                <a:gd name="T71" fmla="*/ 2147483647 h 512"/>
                <a:gd name="T72" fmla="*/ 2147483647 w 248"/>
                <a:gd name="T73" fmla="*/ 2147483647 h 512"/>
                <a:gd name="T74" fmla="*/ 2147483647 w 248"/>
                <a:gd name="T75" fmla="*/ 2147483647 h 512"/>
                <a:gd name="T76" fmla="*/ 2147483647 w 248"/>
                <a:gd name="T77" fmla="*/ 2147483647 h 512"/>
                <a:gd name="T78" fmla="*/ 2147483647 w 248"/>
                <a:gd name="T79" fmla="*/ 2147483647 h 512"/>
                <a:gd name="T80" fmla="*/ 2147483647 w 248"/>
                <a:gd name="T81" fmla="*/ 2147483647 h 512"/>
                <a:gd name="T82" fmla="*/ 2147483647 w 248"/>
                <a:gd name="T83" fmla="*/ 2147483647 h 512"/>
                <a:gd name="T84" fmla="*/ 2147483647 w 248"/>
                <a:gd name="T85" fmla="*/ 2147483647 h 512"/>
                <a:gd name="T86" fmla="*/ 2147483647 w 248"/>
                <a:gd name="T87" fmla="*/ 2147483647 h 512"/>
                <a:gd name="T88" fmla="*/ 2147483647 w 248"/>
                <a:gd name="T89" fmla="*/ 2147483647 h 512"/>
                <a:gd name="T90" fmla="*/ 2147483647 w 248"/>
                <a:gd name="T91" fmla="*/ 2147483647 h 512"/>
                <a:gd name="T92" fmla="*/ 2147483647 w 248"/>
                <a:gd name="T93" fmla="*/ 2147483647 h 512"/>
                <a:gd name="T94" fmla="*/ 2147483647 w 248"/>
                <a:gd name="T95" fmla="*/ 2147483647 h 512"/>
                <a:gd name="T96" fmla="*/ 2147483647 w 248"/>
                <a:gd name="T97" fmla="*/ 2147483647 h 512"/>
                <a:gd name="T98" fmla="*/ 2147483647 w 248"/>
                <a:gd name="T99" fmla="*/ 2147483647 h 512"/>
                <a:gd name="T100" fmla="*/ 2147483647 w 248"/>
                <a:gd name="T101" fmla="*/ 2147483647 h 512"/>
                <a:gd name="T102" fmla="*/ 2147483647 w 248"/>
                <a:gd name="T103" fmla="*/ 2147483647 h 512"/>
                <a:gd name="T104" fmla="*/ 2147483647 w 248"/>
                <a:gd name="T105" fmla="*/ 2147483647 h 512"/>
                <a:gd name="T106" fmla="*/ 2147483647 w 248"/>
                <a:gd name="T107" fmla="*/ 2147483647 h 512"/>
                <a:gd name="T108" fmla="*/ 2147483647 w 248"/>
                <a:gd name="T109" fmla="*/ 2147483647 h 512"/>
                <a:gd name="T110" fmla="*/ 2147483647 w 248"/>
                <a:gd name="T111" fmla="*/ 2147483647 h 512"/>
                <a:gd name="T112" fmla="*/ 2147483647 w 248"/>
                <a:gd name="T113" fmla="*/ 2147483647 h 512"/>
                <a:gd name="T114" fmla="*/ 2147483647 w 248"/>
                <a:gd name="T115" fmla="*/ 2147483647 h 512"/>
                <a:gd name="T116" fmla="*/ 2147483647 w 248"/>
                <a:gd name="T117" fmla="*/ 2147483647 h 512"/>
                <a:gd name="T118" fmla="*/ 2147483647 w 248"/>
                <a:gd name="T119" fmla="*/ 2147483647 h 512"/>
                <a:gd name="T120" fmla="*/ 2147483647 w 248"/>
                <a:gd name="T121" fmla="*/ 2147483647 h 512"/>
                <a:gd name="T122" fmla="*/ 2147483647 w 248"/>
                <a:gd name="T123" fmla="*/ 2147483647 h 5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8"/>
                <a:gd name="T187" fmla="*/ 0 h 512"/>
                <a:gd name="T188" fmla="*/ 248 w 248"/>
                <a:gd name="T189" fmla="*/ 512 h 5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8" h="512">
                  <a:moveTo>
                    <a:pt x="192" y="144"/>
                  </a:moveTo>
                  <a:lnTo>
                    <a:pt x="192" y="128"/>
                  </a:lnTo>
                  <a:lnTo>
                    <a:pt x="200" y="112"/>
                  </a:lnTo>
                  <a:lnTo>
                    <a:pt x="232" y="88"/>
                  </a:lnTo>
                  <a:lnTo>
                    <a:pt x="240" y="80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32" y="56"/>
                  </a:lnTo>
                  <a:lnTo>
                    <a:pt x="208" y="72"/>
                  </a:lnTo>
                  <a:lnTo>
                    <a:pt x="192" y="64"/>
                  </a:lnTo>
                  <a:lnTo>
                    <a:pt x="192" y="40"/>
                  </a:lnTo>
                  <a:lnTo>
                    <a:pt x="184" y="32"/>
                  </a:lnTo>
                  <a:lnTo>
                    <a:pt x="160" y="24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64" y="64"/>
                  </a:lnTo>
                  <a:lnTo>
                    <a:pt x="56" y="80"/>
                  </a:lnTo>
                  <a:lnTo>
                    <a:pt x="48" y="128"/>
                  </a:lnTo>
                  <a:lnTo>
                    <a:pt x="48" y="168"/>
                  </a:lnTo>
                  <a:lnTo>
                    <a:pt x="24" y="224"/>
                  </a:lnTo>
                  <a:lnTo>
                    <a:pt x="24" y="280"/>
                  </a:lnTo>
                  <a:lnTo>
                    <a:pt x="24" y="304"/>
                  </a:lnTo>
                  <a:lnTo>
                    <a:pt x="16" y="336"/>
                  </a:lnTo>
                  <a:lnTo>
                    <a:pt x="24" y="352"/>
                  </a:lnTo>
                  <a:lnTo>
                    <a:pt x="16" y="416"/>
                  </a:lnTo>
                  <a:lnTo>
                    <a:pt x="0" y="440"/>
                  </a:lnTo>
                  <a:lnTo>
                    <a:pt x="8" y="464"/>
                  </a:lnTo>
                  <a:lnTo>
                    <a:pt x="16" y="488"/>
                  </a:lnTo>
                  <a:lnTo>
                    <a:pt x="80" y="512"/>
                  </a:lnTo>
                  <a:lnTo>
                    <a:pt x="64" y="496"/>
                  </a:lnTo>
                  <a:lnTo>
                    <a:pt x="56" y="472"/>
                  </a:lnTo>
                  <a:lnTo>
                    <a:pt x="64" y="448"/>
                  </a:lnTo>
                  <a:lnTo>
                    <a:pt x="80" y="424"/>
                  </a:lnTo>
                  <a:lnTo>
                    <a:pt x="88" y="416"/>
                  </a:lnTo>
                  <a:lnTo>
                    <a:pt x="96" y="392"/>
                  </a:lnTo>
                  <a:lnTo>
                    <a:pt x="88" y="384"/>
                  </a:lnTo>
                  <a:lnTo>
                    <a:pt x="80" y="368"/>
                  </a:lnTo>
                  <a:lnTo>
                    <a:pt x="96" y="344"/>
                  </a:lnTo>
                  <a:lnTo>
                    <a:pt x="112" y="328"/>
                  </a:lnTo>
                  <a:lnTo>
                    <a:pt x="120" y="304"/>
                  </a:lnTo>
                  <a:lnTo>
                    <a:pt x="120" y="296"/>
                  </a:lnTo>
                  <a:lnTo>
                    <a:pt x="112" y="296"/>
                  </a:lnTo>
                  <a:lnTo>
                    <a:pt x="112" y="288"/>
                  </a:lnTo>
                  <a:lnTo>
                    <a:pt x="136" y="280"/>
                  </a:lnTo>
                  <a:lnTo>
                    <a:pt x="144" y="264"/>
                  </a:lnTo>
                  <a:lnTo>
                    <a:pt x="152" y="248"/>
                  </a:lnTo>
                  <a:lnTo>
                    <a:pt x="192" y="232"/>
                  </a:lnTo>
                  <a:lnTo>
                    <a:pt x="200" y="224"/>
                  </a:lnTo>
                  <a:lnTo>
                    <a:pt x="208" y="224"/>
                  </a:lnTo>
                  <a:lnTo>
                    <a:pt x="216" y="200"/>
                  </a:lnTo>
                  <a:lnTo>
                    <a:pt x="208" y="184"/>
                  </a:lnTo>
                  <a:lnTo>
                    <a:pt x="192" y="176"/>
                  </a:lnTo>
                  <a:lnTo>
                    <a:pt x="208" y="176"/>
                  </a:lnTo>
                  <a:lnTo>
                    <a:pt x="192" y="168"/>
                  </a:lnTo>
                  <a:lnTo>
                    <a:pt x="192" y="144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3" name="Freeform 792"/>
            <p:cNvSpPr>
              <a:spLocks/>
            </p:cNvSpPr>
            <p:nvPr/>
          </p:nvSpPr>
          <p:spPr bwMode="auto">
            <a:xfrm>
              <a:off x="2825750" y="5089525"/>
              <a:ext cx="217488" cy="201613"/>
            </a:xfrm>
            <a:custGeom>
              <a:avLst/>
              <a:gdLst>
                <a:gd name="T0" fmla="*/ 2147483647 w 112"/>
                <a:gd name="T1" fmla="*/ 0 h 104"/>
                <a:gd name="T2" fmla="*/ 0 w 112"/>
                <a:gd name="T3" fmla="*/ 2147483647 h 104"/>
                <a:gd name="T4" fmla="*/ 0 w 112"/>
                <a:gd name="T5" fmla="*/ 2147483647 h 104"/>
                <a:gd name="T6" fmla="*/ 2147483647 w 112"/>
                <a:gd name="T7" fmla="*/ 2147483647 h 104"/>
                <a:gd name="T8" fmla="*/ 2147483647 w 112"/>
                <a:gd name="T9" fmla="*/ 2147483647 h 104"/>
                <a:gd name="T10" fmla="*/ 2147483647 w 112"/>
                <a:gd name="T11" fmla="*/ 2147483647 h 104"/>
                <a:gd name="T12" fmla="*/ 2147483647 w 112"/>
                <a:gd name="T13" fmla="*/ 2147483647 h 104"/>
                <a:gd name="T14" fmla="*/ 2147483647 w 112"/>
                <a:gd name="T15" fmla="*/ 2147483647 h 104"/>
                <a:gd name="T16" fmla="*/ 2147483647 w 112"/>
                <a:gd name="T17" fmla="*/ 2147483647 h 104"/>
                <a:gd name="T18" fmla="*/ 2147483647 w 112"/>
                <a:gd name="T19" fmla="*/ 2147483647 h 104"/>
                <a:gd name="T20" fmla="*/ 2147483647 w 112"/>
                <a:gd name="T21" fmla="*/ 2147483647 h 104"/>
                <a:gd name="T22" fmla="*/ 2147483647 w 112"/>
                <a:gd name="T23" fmla="*/ 2147483647 h 104"/>
                <a:gd name="T24" fmla="*/ 2147483647 w 112"/>
                <a:gd name="T25" fmla="*/ 2147483647 h 104"/>
                <a:gd name="T26" fmla="*/ 2147483647 w 112"/>
                <a:gd name="T27" fmla="*/ 2147483647 h 104"/>
                <a:gd name="T28" fmla="*/ 2147483647 w 112"/>
                <a:gd name="T29" fmla="*/ 2147483647 h 104"/>
                <a:gd name="T30" fmla="*/ 2147483647 w 112"/>
                <a:gd name="T31" fmla="*/ 2147483647 h 104"/>
                <a:gd name="T32" fmla="*/ 2147483647 w 112"/>
                <a:gd name="T33" fmla="*/ 2147483647 h 104"/>
                <a:gd name="T34" fmla="*/ 2147483647 w 112"/>
                <a:gd name="T35" fmla="*/ 0 h 104"/>
                <a:gd name="T36" fmla="*/ 2147483647 w 112"/>
                <a:gd name="T37" fmla="*/ 0 h 104"/>
                <a:gd name="T38" fmla="*/ 2147483647 w 112"/>
                <a:gd name="T39" fmla="*/ 0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04"/>
                <a:gd name="T62" fmla="*/ 112 w 112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04">
                  <a:moveTo>
                    <a:pt x="32" y="0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72" y="104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4" name="Freeform 793"/>
            <p:cNvSpPr>
              <a:spLocks/>
            </p:cNvSpPr>
            <p:nvPr/>
          </p:nvSpPr>
          <p:spPr bwMode="auto">
            <a:xfrm>
              <a:off x="2933700" y="5368925"/>
              <a:ext cx="125413" cy="155575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5" name="Freeform 794"/>
            <p:cNvSpPr>
              <a:spLocks/>
            </p:cNvSpPr>
            <p:nvPr/>
          </p:nvSpPr>
          <p:spPr bwMode="auto">
            <a:xfrm>
              <a:off x="2654300" y="4840288"/>
              <a:ext cx="279400" cy="327025"/>
            </a:xfrm>
            <a:custGeom>
              <a:avLst/>
              <a:gdLst>
                <a:gd name="T0" fmla="*/ 2147483647 w 144"/>
                <a:gd name="T1" fmla="*/ 2147483647 h 168"/>
                <a:gd name="T2" fmla="*/ 2147483647 w 144"/>
                <a:gd name="T3" fmla="*/ 2147483647 h 168"/>
                <a:gd name="T4" fmla="*/ 2147483647 w 144"/>
                <a:gd name="T5" fmla="*/ 2147483647 h 168"/>
                <a:gd name="T6" fmla="*/ 2147483647 w 144"/>
                <a:gd name="T7" fmla="*/ 2147483647 h 168"/>
                <a:gd name="T8" fmla="*/ 2147483647 w 144"/>
                <a:gd name="T9" fmla="*/ 2147483647 h 168"/>
                <a:gd name="T10" fmla="*/ 2147483647 w 144"/>
                <a:gd name="T11" fmla="*/ 2147483647 h 168"/>
                <a:gd name="T12" fmla="*/ 2147483647 w 144"/>
                <a:gd name="T13" fmla="*/ 2147483647 h 168"/>
                <a:gd name="T14" fmla="*/ 2147483647 w 144"/>
                <a:gd name="T15" fmla="*/ 2147483647 h 168"/>
                <a:gd name="T16" fmla="*/ 2147483647 w 144"/>
                <a:gd name="T17" fmla="*/ 2147483647 h 168"/>
                <a:gd name="T18" fmla="*/ 2147483647 w 144"/>
                <a:gd name="T19" fmla="*/ 2147483647 h 168"/>
                <a:gd name="T20" fmla="*/ 2147483647 w 144"/>
                <a:gd name="T21" fmla="*/ 2147483647 h 168"/>
                <a:gd name="T22" fmla="*/ 2147483647 w 144"/>
                <a:gd name="T23" fmla="*/ 2147483647 h 168"/>
                <a:gd name="T24" fmla="*/ 2147483647 w 144"/>
                <a:gd name="T25" fmla="*/ 2147483647 h 168"/>
                <a:gd name="T26" fmla="*/ 2147483647 w 144"/>
                <a:gd name="T27" fmla="*/ 0 h 168"/>
                <a:gd name="T28" fmla="*/ 2147483647 w 144"/>
                <a:gd name="T29" fmla="*/ 2147483647 h 168"/>
                <a:gd name="T30" fmla="*/ 0 w 144"/>
                <a:gd name="T31" fmla="*/ 2147483647 h 168"/>
                <a:gd name="T32" fmla="*/ 2147483647 w 144"/>
                <a:gd name="T33" fmla="*/ 2147483647 h 168"/>
                <a:gd name="T34" fmla="*/ 2147483647 w 144"/>
                <a:gd name="T35" fmla="*/ 2147483647 h 168"/>
                <a:gd name="T36" fmla="*/ 0 w 144"/>
                <a:gd name="T37" fmla="*/ 2147483647 h 168"/>
                <a:gd name="T38" fmla="*/ 0 w 144"/>
                <a:gd name="T39" fmla="*/ 2147483647 h 168"/>
                <a:gd name="T40" fmla="*/ 2147483647 w 144"/>
                <a:gd name="T41" fmla="*/ 2147483647 h 168"/>
                <a:gd name="T42" fmla="*/ 2147483647 w 144"/>
                <a:gd name="T43" fmla="*/ 2147483647 h 168"/>
                <a:gd name="T44" fmla="*/ 2147483647 w 144"/>
                <a:gd name="T45" fmla="*/ 2147483647 h 168"/>
                <a:gd name="T46" fmla="*/ 2147483647 w 144"/>
                <a:gd name="T47" fmla="*/ 2147483647 h 168"/>
                <a:gd name="T48" fmla="*/ 2147483647 w 144"/>
                <a:gd name="T49" fmla="*/ 2147483647 h 168"/>
                <a:gd name="T50" fmla="*/ 2147483647 w 144"/>
                <a:gd name="T51" fmla="*/ 2147483647 h 168"/>
                <a:gd name="T52" fmla="*/ 2147483647 w 144"/>
                <a:gd name="T53" fmla="*/ 2147483647 h 168"/>
                <a:gd name="T54" fmla="*/ 2147483647 w 144"/>
                <a:gd name="T55" fmla="*/ 2147483647 h 168"/>
                <a:gd name="T56" fmla="*/ 2147483647 w 144"/>
                <a:gd name="T57" fmla="*/ 2147483647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168"/>
                <a:gd name="T89" fmla="*/ 144 w 144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168">
                  <a:moveTo>
                    <a:pt x="88" y="160"/>
                  </a:moveTo>
                  <a:lnTo>
                    <a:pt x="88" y="152"/>
                  </a:lnTo>
                  <a:lnTo>
                    <a:pt x="120" y="128"/>
                  </a:lnTo>
                  <a:lnTo>
                    <a:pt x="136" y="128"/>
                  </a:lnTo>
                  <a:lnTo>
                    <a:pt x="144" y="128"/>
                  </a:lnTo>
                  <a:lnTo>
                    <a:pt x="144" y="104"/>
                  </a:lnTo>
                  <a:lnTo>
                    <a:pt x="144" y="88"/>
                  </a:lnTo>
                  <a:lnTo>
                    <a:pt x="120" y="80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88" y="40"/>
                  </a:lnTo>
                  <a:lnTo>
                    <a:pt x="64" y="32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12"/>
                  </a:lnTo>
                  <a:lnTo>
                    <a:pt x="8" y="128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64" y="168"/>
                  </a:lnTo>
                  <a:lnTo>
                    <a:pt x="72" y="160"/>
                  </a:lnTo>
                  <a:lnTo>
                    <a:pt x="88" y="16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6" name="Freeform 795"/>
            <p:cNvSpPr>
              <a:spLocks/>
            </p:cNvSpPr>
            <p:nvPr/>
          </p:nvSpPr>
          <p:spPr bwMode="auto">
            <a:xfrm>
              <a:off x="2562225" y="4467225"/>
              <a:ext cx="947738" cy="1009650"/>
            </a:xfrm>
            <a:custGeom>
              <a:avLst/>
              <a:gdLst>
                <a:gd name="T0" fmla="*/ 2147483647 w 488"/>
                <a:gd name="T1" fmla="*/ 2147483647 h 520"/>
                <a:gd name="T2" fmla="*/ 2147483647 w 488"/>
                <a:gd name="T3" fmla="*/ 2147483647 h 520"/>
                <a:gd name="T4" fmla="*/ 2147483647 w 488"/>
                <a:gd name="T5" fmla="*/ 2147483647 h 520"/>
                <a:gd name="T6" fmla="*/ 2147483647 w 488"/>
                <a:gd name="T7" fmla="*/ 2147483647 h 520"/>
                <a:gd name="T8" fmla="*/ 2147483647 w 488"/>
                <a:gd name="T9" fmla="*/ 2147483647 h 520"/>
                <a:gd name="T10" fmla="*/ 2147483647 w 488"/>
                <a:gd name="T11" fmla="*/ 2147483647 h 520"/>
                <a:gd name="T12" fmla="*/ 2147483647 w 488"/>
                <a:gd name="T13" fmla="*/ 2147483647 h 520"/>
                <a:gd name="T14" fmla="*/ 2147483647 w 488"/>
                <a:gd name="T15" fmla="*/ 2147483647 h 520"/>
                <a:gd name="T16" fmla="*/ 2147483647 w 488"/>
                <a:gd name="T17" fmla="*/ 2147483647 h 520"/>
                <a:gd name="T18" fmla="*/ 2147483647 w 488"/>
                <a:gd name="T19" fmla="*/ 2147483647 h 520"/>
                <a:gd name="T20" fmla="*/ 2147483647 w 488"/>
                <a:gd name="T21" fmla="*/ 2147483647 h 520"/>
                <a:gd name="T22" fmla="*/ 2147483647 w 488"/>
                <a:gd name="T23" fmla="*/ 2147483647 h 520"/>
                <a:gd name="T24" fmla="*/ 2147483647 w 488"/>
                <a:gd name="T25" fmla="*/ 2147483647 h 520"/>
                <a:gd name="T26" fmla="*/ 2147483647 w 488"/>
                <a:gd name="T27" fmla="*/ 2147483647 h 520"/>
                <a:gd name="T28" fmla="*/ 2147483647 w 488"/>
                <a:gd name="T29" fmla="*/ 2147483647 h 520"/>
                <a:gd name="T30" fmla="*/ 2147483647 w 488"/>
                <a:gd name="T31" fmla="*/ 2147483647 h 520"/>
                <a:gd name="T32" fmla="*/ 2147483647 w 488"/>
                <a:gd name="T33" fmla="*/ 2147483647 h 520"/>
                <a:gd name="T34" fmla="*/ 2147483647 w 488"/>
                <a:gd name="T35" fmla="*/ 2147483647 h 520"/>
                <a:gd name="T36" fmla="*/ 2147483647 w 488"/>
                <a:gd name="T37" fmla="*/ 2147483647 h 520"/>
                <a:gd name="T38" fmla="*/ 2147483647 w 488"/>
                <a:gd name="T39" fmla="*/ 2147483647 h 520"/>
                <a:gd name="T40" fmla="*/ 2147483647 w 488"/>
                <a:gd name="T41" fmla="*/ 2147483647 h 520"/>
                <a:gd name="T42" fmla="*/ 2147483647 w 488"/>
                <a:gd name="T43" fmla="*/ 2147483647 h 520"/>
                <a:gd name="T44" fmla="*/ 2147483647 w 488"/>
                <a:gd name="T45" fmla="*/ 2147483647 h 520"/>
                <a:gd name="T46" fmla="*/ 2147483647 w 488"/>
                <a:gd name="T47" fmla="*/ 0 h 520"/>
                <a:gd name="T48" fmla="*/ 2147483647 w 488"/>
                <a:gd name="T49" fmla="*/ 2147483647 h 520"/>
                <a:gd name="T50" fmla="*/ 2147483647 w 488"/>
                <a:gd name="T51" fmla="*/ 2147483647 h 520"/>
                <a:gd name="T52" fmla="*/ 2147483647 w 488"/>
                <a:gd name="T53" fmla="*/ 2147483647 h 520"/>
                <a:gd name="T54" fmla="*/ 2147483647 w 488"/>
                <a:gd name="T55" fmla="*/ 2147483647 h 520"/>
                <a:gd name="T56" fmla="*/ 2147483647 w 488"/>
                <a:gd name="T57" fmla="*/ 2147483647 h 520"/>
                <a:gd name="T58" fmla="*/ 2147483647 w 488"/>
                <a:gd name="T59" fmla="*/ 2147483647 h 520"/>
                <a:gd name="T60" fmla="*/ 0 w 488"/>
                <a:gd name="T61" fmla="*/ 2147483647 h 520"/>
                <a:gd name="T62" fmla="*/ 2147483647 w 488"/>
                <a:gd name="T63" fmla="*/ 2147483647 h 520"/>
                <a:gd name="T64" fmla="*/ 2147483647 w 488"/>
                <a:gd name="T65" fmla="*/ 2147483647 h 520"/>
                <a:gd name="T66" fmla="*/ 2147483647 w 488"/>
                <a:gd name="T67" fmla="*/ 2147483647 h 520"/>
                <a:gd name="T68" fmla="*/ 2147483647 w 488"/>
                <a:gd name="T69" fmla="*/ 2147483647 h 520"/>
                <a:gd name="T70" fmla="*/ 2147483647 w 488"/>
                <a:gd name="T71" fmla="*/ 2147483647 h 520"/>
                <a:gd name="T72" fmla="*/ 2147483647 w 488"/>
                <a:gd name="T73" fmla="*/ 2147483647 h 520"/>
                <a:gd name="T74" fmla="*/ 2147483647 w 488"/>
                <a:gd name="T75" fmla="*/ 2147483647 h 520"/>
                <a:gd name="T76" fmla="*/ 2147483647 w 488"/>
                <a:gd name="T77" fmla="*/ 2147483647 h 5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520"/>
                <a:gd name="T119" fmla="*/ 488 w 488"/>
                <a:gd name="T120" fmla="*/ 520 h 5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520">
                  <a:moveTo>
                    <a:pt x="248" y="400"/>
                  </a:moveTo>
                  <a:lnTo>
                    <a:pt x="248" y="408"/>
                  </a:lnTo>
                  <a:lnTo>
                    <a:pt x="240" y="432"/>
                  </a:lnTo>
                  <a:lnTo>
                    <a:pt x="232" y="440"/>
                  </a:lnTo>
                  <a:lnTo>
                    <a:pt x="200" y="464"/>
                  </a:lnTo>
                  <a:lnTo>
                    <a:pt x="208" y="464"/>
                  </a:lnTo>
                  <a:lnTo>
                    <a:pt x="200" y="464"/>
                  </a:lnTo>
                  <a:lnTo>
                    <a:pt x="216" y="472"/>
                  </a:lnTo>
                  <a:lnTo>
                    <a:pt x="232" y="480"/>
                  </a:lnTo>
                  <a:lnTo>
                    <a:pt x="248" y="496"/>
                  </a:lnTo>
                  <a:lnTo>
                    <a:pt x="256" y="520"/>
                  </a:lnTo>
                  <a:lnTo>
                    <a:pt x="264" y="504"/>
                  </a:lnTo>
                  <a:lnTo>
                    <a:pt x="280" y="488"/>
                  </a:lnTo>
                  <a:lnTo>
                    <a:pt x="296" y="472"/>
                  </a:lnTo>
                  <a:lnTo>
                    <a:pt x="312" y="416"/>
                  </a:lnTo>
                  <a:lnTo>
                    <a:pt x="328" y="392"/>
                  </a:lnTo>
                  <a:lnTo>
                    <a:pt x="368" y="368"/>
                  </a:lnTo>
                  <a:lnTo>
                    <a:pt x="400" y="360"/>
                  </a:lnTo>
                  <a:lnTo>
                    <a:pt x="408" y="360"/>
                  </a:lnTo>
                  <a:lnTo>
                    <a:pt x="416" y="344"/>
                  </a:lnTo>
                  <a:lnTo>
                    <a:pt x="416" y="328"/>
                  </a:lnTo>
                  <a:lnTo>
                    <a:pt x="432" y="304"/>
                  </a:lnTo>
                  <a:lnTo>
                    <a:pt x="432" y="296"/>
                  </a:lnTo>
                  <a:lnTo>
                    <a:pt x="440" y="232"/>
                  </a:lnTo>
                  <a:lnTo>
                    <a:pt x="448" y="224"/>
                  </a:lnTo>
                  <a:lnTo>
                    <a:pt x="488" y="176"/>
                  </a:lnTo>
                  <a:lnTo>
                    <a:pt x="488" y="160"/>
                  </a:lnTo>
                  <a:lnTo>
                    <a:pt x="480" y="136"/>
                  </a:lnTo>
                  <a:lnTo>
                    <a:pt x="456" y="128"/>
                  </a:lnTo>
                  <a:lnTo>
                    <a:pt x="424" y="104"/>
                  </a:lnTo>
                  <a:lnTo>
                    <a:pt x="384" y="104"/>
                  </a:lnTo>
                  <a:lnTo>
                    <a:pt x="368" y="96"/>
                  </a:lnTo>
                  <a:lnTo>
                    <a:pt x="360" y="88"/>
                  </a:lnTo>
                  <a:lnTo>
                    <a:pt x="328" y="72"/>
                  </a:lnTo>
                  <a:lnTo>
                    <a:pt x="304" y="56"/>
                  </a:lnTo>
                  <a:lnTo>
                    <a:pt x="296" y="40"/>
                  </a:lnTo>
                  <a:lnTo>
                    <a:pt x="288" y="8"/>
                  </a:lnTo>
                  <a:lnTo>
                    <a:pt x="280" y="8"/>
                  </a:lnTo>
                  <a:lnTo>
                    <a:pt x="264" y="32"/>
                  </a:lnTo>
                  <a:lnTo>
                    <a:pt x="248" y="40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12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12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16" y="128"/>
                  </a:lnTo>
                  <a:lnTo>
                    <a:pt x="0" y="152"/>
                  </a:lnTo>
                  <a:lnTo>
                    <a:pt x="0" y="176"/>
                  </a:lnTo>
                  <a:lnTo>
                    <a:pt x="16" y="192"/>
                  </a:lnTo>
                  <a:lnTo>
                    <a:pt x="40" y="184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64" y="208"/>
                  </a:lnTo>
                  <a:lnTo>
                    <a:pt x="80" y="192"/>
                  </a:lnTo>
                  <a:lnTo>
                    <a:pt x="104" y="200"/>
                  </a:lnTo>
                  <a:lnTo>
                    <a:pt x="112" y="224"/>
                  </a:lnTo>
                  <a:lnTo>
                    <a:pt x="136" y="232"/>
                  </a:lnTo>
                  <a:lnTo>
                    <a:pt x="160" y="248"/>
                  </a:lnTo>
                  <a:lnTo>
                    <a:pt x="160" y="264"/>
                  </a:lnTo>
                  <a:lnTo>
                    <a:pt x="168" y="272"/>
                  </a:lnTo>
                  <a:lnTo>
                    <a:pt x="192" y="280"/>
                  </a:lnTo>
                  <a:lnTo>
                    <a:pt x="192" y="296"/>
                  </a:lnTo>
                  <a:lnTo>
                    <a:pt x="192" y="320"/>
                  </a:lnTo>
                  <a:lnTo>
                    <a:pt x="248" y="400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7" name="Freeform 796"/>
            <p:cNvSpPr>
              <a:spLocks/>
            </p:cNvSpPr>
            <p:nvPr/>
          </p:nvSpPr>
          <p:spPr bwMode="auto">
            <a:xfrm>
              <a:off x="2933700" y="5089525"/>
              <a:ext cx="109538" cy="155575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w 56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80"/>
                <a:gd name="T29" fmla="*/ 56 w 56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8" name="Freeform 797"/>
            <p:cNvSpPr>
              <a:spLocks/>
            </p:cNvSpPr>
            <p:nvPr/>
          </p:nvSpPr>
          <p:spPr bwMode="auto">
            <a:xfrm>
              <a:off x="2933700" y="5368925"/>
              <a:ext cx="125413" cy="155575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9" name="Freeform 798"/>
            <p:cNvSpPr>
              <a:spLocks/>
            </p:cNvSpPr>
            <p:nvPr/>
          </p:nvSpPr>
          <p:spPr bwMode="auto">
            <a:xfrm>
              <a:off x="2933700" y="5089525"/>
              <a:ext cx="109538" cy="155575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0" name="Freeform 799"/>
            <p:cNvSpPr>
              <a:spLocks/>
            </p:cNvSpPr>
            <p:nvPr/>
          </p:nvSpPr>
          <p:spPr bwMode="auto">
            <a:xfrm>
              <a:off x="2933700" y="5089525"/>
              <a:ext cx="109538" cy="155575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1" name="Freeform 800"/>
            <p:cNvSpPr>
              <a:spLocks/>
            </p:cNvSpPr>
            <p:nvPr/>
          </p:nvSpPr>
          <p:spPr bwMode="auto">
            <a:xfrm>
              <a:off x="2949575" y="4437063"/>
              <a:ext cx="93663" cy="10795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56"/>
                <a:gd name="T38" fmla="*/ 48 w 48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2" name="Freeform 801"/>
            <p:cNvSpPr>
              <a:spLocks/>
            </p:cNvSpPr>
            <p:nvPr/>
          </p:nvSpPr>
          <p:spPr bwMode="auto">
            <a:xfrm>
              <a:off x="2576513" y="4295775"/>
              <a:ext cx="327025" cy="280988"/>
            </a:xfrm>
            <a:custGeom>
              <a:avLst/>
              <a:gdLst>
                <a:gd name="T0" fmla="*/ 2147483647 w 168"/>
                <a:gd name="T1" fmla="*/ 2147483647 h 144"/>
                <a:gd name="T2" fmla="*/ 2147483647 w 168"/>
                <a:gd name="T3" fmla="*/ 2147483647 h 144"/>
                <a:gd name="T4" fmla="*/ 2147483647 w 168"/>
                <a:gd name="T5" fmla="*/ 2147483647 h 144"/>
                <a:gd name="T6" fmla="*/ 2147483647 w 168"/>
                <a:gd name="T7" fmla="*/ 2147483647 h 144"/>
                <a:gd name="T8" fmla="*/ 2147483647 w 168"/>
                <a:gd name="T9" fmla="*/ 2147483647 h 144"/>
                <a:gd name="T10" fmla="*/ 2147483647 w 168"/>
                <a:gd name="T11" fmla="*/ 2147483647 h 144"/>
                <a:gd name="T12" fmla="*/ 2147483647 w 168"/>
                <a:gd name="T13" fmla="*/ 2147483647 h 144"/>
                <a:gd name="T14" fmla="*/ 2147483647 w 168"/>
                <a:gd name="T15" fmla="*/ 2147483647 h 144"/>
                <a:gd name="T16" fmla="*/ 2147483647 w 168"/>
                <a:gd name="T17" fmla="*/ 2147483647 h 144"/>
                <a:gd name="T18" fmla="*/ 2147483647 w 168"/>
                <a:gd name="T19" fmla="*/ 2147483647 h 144"/>
                <a:gd name="T20" fmla="*/ 2147483647 w 168"/>
                <a:gd name="T21" fmla="*/ 2147483647 h 144"/>
                <a:gd name="T22" fmla="*/ 2147483647 w 168"/>
                <a:gd name="T23" fmla="*/ 2147483647 h 144"/>
                <a:gd name="T24" fmla="*/ 2147483647 w 168"/>
                <a:gd name="T25" fmla="*/ 0 h 144"/>
                <a:gd name="T26" fmla="*/ 0 w 168"/>
                <a:gd name="T27" fmla="*/ 2147483647 h 144"/>
                <a:gd name="T28" fmla="*/ 0 w 168"/>
                <a:gd name="T29" fmla="*/ 2147483647 h 144"/>
                <a:gd name="T30" fmla="*/ 2147483647 w 168"/>
                <a:gd name="T31" fmla="*/ 2147483647 h 144"/>
                <a:gd name="T32" fmla="*/ 2147483647 w 168"/>
                <a:gd name="T33" fmla="*/ 2147483647 h 144"/>
                <a:gd name="T34" fmla="*/ 2147483647 w 168"/>
                <a:gd name="T35" fmla="*/ 2147483647 h 144"/>
                <a:gd name="T36" fmla="*/ 2147483647 w 168"/>
                <a:gd name="T37" fmla="*/ 2147483647 h 144"/>
                <a:gd name="T38" fmla="*/ 2147483647 w 168"/>
                <a:gd name="T39" fmla="*/ 2147483647 h 144"/>
                <a:gd name="T40" fmla="*/ 2147483647 w 168"/>
                <a:gd name="T41" fmla="*/ 2147483647 h 144"/>
                <a:gd name="T42" fmla="*/ 2147483647 w 168"/>
                <a:gd name="T43" fmla="*/ 2147483647 h 144"/>
                <a:gd name="T44" fmla="*/ 2147483647 w 168"/>
                <a:gd name="T45" fmla="*/ 2147483647 h 144"/>
                <a:gd name="T46" fmla="*/ 2147483647 w 168"/>
                <a:gd name="T47" fmla="*/ 2147483647 h 144"/>
                <a:gd name="T48" fmla="*/ 2147483647 w 168"/>
                <a:gd name="T49" fmla="*/ 2147483647 h 144"/>
                <a:gd name="T50" fmla="*/ 2147483647 w 168"/>
                <a:gd name="T51" fmla="*/ 2147483647 h 144"/>
                <a:gd name="T52" fmla="*/ 2147483647 w 168"/>
                <a:gd name="T53" fmla="*/ 2147483647 h 144"/>
                <a:gd name="T54" fmla="*/ 2147483647 w 168"/>
                <a:gd name="T55" fmla="*/ 2147483647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44"/>
                <a:gd name="T86" fmla="*/ 168 w 168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44">
                  <a:moveTo>
                    <a:pt x="152" y="88"/>
                  </a:moveTo>
                  <a:lnTo>
                    <a:pt x="144" y="72"/>
                  </a:lnTo>
                  <a:lnTo>
                    <a:pt x="152" y="64"/>
                  </a:lnTo>
                  <a:lnTo>
                    <a:pt x="168" y="48"/>
                  </a:lnTo>
                  <a:lnTo>
                    <a:pt x="152" y="40"/>
                  </a:lnTo>
                  <a:lnTo>
                    <a:pt x="152" y="32"/>
                  </a:lnTo>
                  <a:lnTo>
                    <a:pt x="128" y="24"/>
                  </a:lnTo>
                  <a:lnTo>
                    <a:pt x="88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120" y="136"/>
                  </a:lnTo>
                  <a:lnTo>
                    <a:pt x="112" y="120"/>
                  </a:lnTo>
                  <a:lnTo>
                    <a:pt x="104" y="104"/>
                  </a:lnTo>
                  <a:lnTo>
                    <a:pt x="136" y="104"/>
                  </a:lnTo>
                  <a:lnTo>
                    <a:pt x="152" y="96"/>
                  </a:lnTo>
                  <a:lnTo>
                    <a:pt x="152" y="88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3" name="Freeform 802"/>
            <p:cNvSpPr>
              <a:spLocks/>
            </p:cNvSpPr>
            <p:nvPr/>
          </p:nvSpPr>
          <p:spPr bwMode="auto">
            <a:xfrm>
              <a:off x="2359025" y="4606925"/>
              <a:ext cx="311150" cy="434975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0 h 224"/>
                <a:gd name="T26" fmla="*/ 2147483647 w 160"/>
                <a:gd name="T27" fmla="*/ 2147483647 h 224"/>
                <a:gd name="T28" fmla="*/ 2147483647 w 160"/>
                <a:gd name="T29" fmla="*/ 2147483647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0 w 160"/>
                <a:gd name="T39" fmla="*/ 2147483647 h 224"/>
                <a:gd name="T40" fmla="*/ 2147483647 w 160"/>
                <a:gd name="T41" fmla="*/ 2147483647 h 224"/>
                <a:gd name="T42" fmla="*/ 2147483647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0"/>
                <a:gd name="T91" fmla="*/ 0 h 224"/>
                <a:gd name="T92" fmla="*/ 160 w 160"/>
                <a:gd name="T93" fmla="*/ 224 h 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0" h="224">
                  <a:moveTo>
                    <a:pt x="152" y="136"/>
                  </a:move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4" name="Freeform 803"/>
            <p:cNvSpPr>
              <a:spLocks/>
            </p:cNvSpPr>
            <p:nvPr/>
          </p:nvSpPr>
          <p:spPr bwMode="auto">
            <a:xfrm>
              <a:off x="2949575" y="4437063"/>
              <a:ext cx="93663" cy="10795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2147483647 w 48"/>
                <a:gd name="T25" fmla="*/ 2147483647 h 56"/>
                <a:gd name="T26" fmla="*/ 2147483647 w 48"/>
                <a:gd name="T27" fmla="*/ 2147483647 h 56"/>
                <a:gd name="T28" fmla="*/ 2147483647 w 48"/>
                <a:gd name="T29" fmla="*/ 2147483647 h 56"/>
                <a:gd name="T30" fmla="*/ 2147483647 w 48"/>
                <a:gd name="T31" fmla="*/ 2147483647 h 56"/>
                <a:gd name="T32" fmla="*/ 2147483647 w 48"/>
                <a:gd name="T33" fmla="*/ 2147483647 h 56"/>
                <a:gd name="T34" fmla="*/ 2147483647 w 48"/>
                <a:gd name="T35" fmla="*/ 2147483647 h 56"/>
                <a:gd name="T36" fmla="*/ 2147483647 w 48"/>
                <a:gd name="T37" fmla="*/ 0 h 56"/>
                <a:gd name="T38" fmla="*/ 2147483647 w 48"/>
                <a:gd name="T39" fmla="*/ 2147483647 h 56"/>
                <a:gd name="T40" fmla="*/ 0 w 48"/>
                <a:gd name="T41" fmla="*/ 2147483647 h 56"/>
                <a:gd name="T42" fmla="*/ 2147483647 w 48"/>
                <a:gd name="T43" fmla="*/ 2147483647 h 56"/>
                <a:gd name="T44" fmla="*/ 2147483647 w 48"/>
                <a:gd name="T45" fmla="*/ 2147483647 h 56"/>
                <a:gd name="T46" fmla="*/ 2147483647 w 48"/>
                <a:gd name="T47" fmla="*/ 2147483647 h 56"/>
                <a:gd name="T48" fmla="*/ 2147483647 w 48"/>
                <a:gd name="T49" fmla="*/ 2147483647 h 56"/>
                <a:gd name="T50" fmla="*/ 2147483647 w 48"/>
                <a:gd name="T51" fmla="*/ 2147483647 h 56"/>
                <a:gd name="T52" fmla="*/ 2147483647 w 48"/>
                <a:gd name="T53" fmla="*/ 2147483647 h 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56"/>
                <a:gd name="T83" fmla="*/ 48 w 48"/>
                <a:gd name="T84" fmla="*/ 56 h 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5" name="Freeform 804"/>
            <p:cNvSpPr>
              <a:spLocks/>
            </p:cNvSpPr>
            <p:nvPr/>
          </p:nvSpPr>
          <p:spPr bwMode="auto">
            <a:xfrm>
              <a:off x="2359025" y="4606925"/>
              <a:ext cx="311150" cy="434975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2147483647 h 224"/>
                <a:gd name="T26" fmla="*/ 2147483647 w 160"/>
                <a:gd name="T27" fmla="*/ 0 h 224"/>
                <a:gd name="T28" fmla="*/ 2147483647 w 160"/>
                <a:gd name="T29" fmla="*/ 0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2147483647 w 160"/>
                <a:gd name="T39" fmla="*/ 2147483647 h 224"/>
                <a:gd name="T40" fmla="*/ 2147483647 w 160"/>
                <a:gd name="T41" fmla="*/ 2147483647 h 224"/>
                <a:gd name="T42" fmla="*/ 0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2147483647 w 160"/>
                <a:gd name="T61" fmla="*/ 2147483647 h 224"/>
                <a:gd name="T62" fmla="*/ 2147483647 w 160"/>
                <a:gd name="T63" fmla="*/ 2147483647 h 224"/>
                <a:gd name="T64" fmla="*/ 2147483647 w 160"/>
                <a:gd name="T65" fmla="*/ 2147483647 h 224"/>
                <a:gd name="T66" fmla="*/ 2147483647 w 160"/>
                <a:gd name="T67" fmla="*/ 2147483647 h 224"/>
                <a:gd name="T68" fmla="*/ 2147483647 w 160"/>
                <a:gd name="T69" fmla="*/ 2147483647 h 224"/>
                <a:gd name="T70" fmla="*/ 2147483647 w 160"/>
                <a:gd name="T71" fmla="*/ 2147483647 h 224"/>
                <a:gd name="T72" fmla="*/ 2147483647 w 160"/>
                <a:gd name="T73" fmla="*/ 2147483647 h 224"/>
                <a:gd name="T74" fmla="*/ 2147483647 w 160"/>
                <a:gd name="T75" fmla="*/ 2147483647 h 224"/>
                <a:gd name="T76" fmla="*/ 2147483647 w 160"/>
                <a:gd name="T77" fmla="*/ 2147483647 h 224"/>
                <a:gd name="T78" fmla="*/ 2147483647 w 160"/>
                <a:gd name="T79" fmla="*/ 2147483647 h 224"/>
                <a:gd name="T80" fmla="*/ 2147483647 w 160"/>
                <a:gd name="T81" fmla="*/ 2147483647 h 224"/>
                <a:gd name="T82" fmla="*/ 2147483647 w 160"/>
                <a:gd name="T83" fmla="*/ 2147483647 h 224"/>
                <a:gd name="T84" fmla="*/ 2147483647 w 160"/>
                <a:gd name="T85" fmla="*/ 2147483647 h 224"/>
                <a:gd name="T86" fmla="*/ 2147483647 w 160"/>
                <a:gd name="T87" fmla="*/ 2147483647 h 224"/>
                <a:gd name="T88" fmla="*/ 2147483647 w 160"/>
                <a:gd name="T89" fmla="*/ 0 h 224"/>
                <a:gd name="T90" fmla="*/ 2147483647 w 160"/>
                <a:gd name="T91" fmla="*/ 0 h 224"/>
                <a:gd name="T92" fmla="*/ 2147483647 w 160"/>
                <a:gd name="T93" fmla="*/ 2147483647 h 224"/>
                <a:gd name="T94" fmla="*/ 2147483647 w 160"/>
                <a:gd name="T95" fmla="*/ 2147483647 h 224"/>
                <a:gd name="T96" fmla="*/ 2147483647 w 160"/>
                <a:gd name="T97" fmla="*/ 2147483647 h 224"/>
                <a:gd name="T98" fmla="*/ 2147483647 w 160"/>
                <a:gd name="T99" fmla="*/ 2147483647 h 224"/>
                <a:gd name="T100" fmla="*/ 2147483647 w 160"/>
                <a:gd name="T101" fmla="*/ 2147483647 h 224"/>
                <a:gd name="T102" fmla="*/ 2147483647 w 160"/>
                <a:gd name="T103" fmla="*/ 2147483647 h 224"/>
                <a:gd name="T104" fmla="*/ 0 w 160"/>
                <a:gd name="T105" fmla="*/ 2147483647 h 224"/>
                <a:gd name="T106" fmla="*/ 2147483647 w 160"/>
                <a:gd name="T107" fmla="*/ 2147483647 h 224"/>
                <a:gd name="T108" fmla="*/ 2147483647 w 160"/>
                <a:gd name="T109" fmla="*/ 2147483647 h 224"/>
                <a:gd name="T110" fmla="*/ 2147483647 w 160"/>
                <a:gd name="T111" fmla="*/ 2147483647 h 224"/>
                <a:gd name="T112" fmla="*/ 2147483647 w 160"/>
                <a:gd name="T113" fmla="*/ 2147483647 h 224"/>
                <a:gd name="T114" fmla="*/ 2147483647 w 160"/>
                <a:gd name="T115" fmla="*/ 2147483647 h 224"/>
                <a:gd name="T116" fmla="*/ 2147483647 w 160"/>
                <a:gd name="T117" fmla="*/ 2147483647 h 224"/>
                <a:gd name="T118" fmla="*/ 2147483647 w 160"/>
                <a:gd name="T119" fmla="*/ 2147483647 h 224"/>
                <a:gd name="T120" fmla="*/ 2147483647 w 160"/>
                <a:gd name="T121" fmla="*/ 2147483647 h 224"/>
                <a:gd name="T122" fmla="*/ 2147483647 w 160"/>
                <a:gd name="T123" fmla="*/ 2147483647 h 224"/>
                <a:gd name="T124" fmla="*/ 2147483647 w 160"/>
                <a:gd name="T125" fmla="*/ 2147483647 h 2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"/>
                <a:gd name="T190" fmla="*/ 0 h 224"/>
                <a:gd name="T191" fmla="*/ 160 w 160"/>
                <a:gd name="T192" fmla="*/ 224 h 2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" h="224">
                  <a:moveTo>
                    <a:pt x="152" y="136"/>
                  </a:move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6" name="Freeform 805"/>
            <p:cNvSpPr>
              <a:spLocks/>
            </p:cNvSpPr>
            <p:nvPr/>
          </p:nvSpPr>
          <p:spPr bwMode="auto">
            <a:xfrm>
              <a:off x="2390775" y="4560888"/>
              <a:ext cx="123825" cy="155575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7" name="Freeform 806"/>
            <p:cNvSpPr>
              <a:spLocks/>
            </p:cNvSpPr>
            <p:nvPr/>
          </p:nvSpPr>
          <p:spPr bwMode="auto">
            <a:xfrm>
              <a:off x="2173288" y="4203700"/>
              <a:ext cx="139700" cy="61913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0 w 72"/>
                <a:gd name="T7" fmla="*/ 2147483647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32"/>
                <a:gd name="T26" fmla="*/ 72 w 7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32">
                  <a:moveTo>
                    <a:pt x="72" y="8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8" name="Freeform 807"/>
            <p:cNvSpPr>
              <a:spLocks/>
            </p:cNvSpPr>
            <p:nvPr/>
          </p:nvSpPr>
          <p:spPr bwMode="auto">
            <a:xfrm>
              <a:off x="2095500" y="4156075"/>
              <a:ext cx="107950" cy="93663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0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56" y="24"/>
                  </a:move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0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9" name="Freeform 808"/>
            <p:cNvSpPr>
              <a:spLocks/>
            </p:cNvSpPr>
            <p:nvPr/>
          </p:nvSpPr>
          <p:spPr bwMode="auto">
            <a:xfrm>
              <a:off x="1489075" y="3752850"/>
              <a:ext cx="746125" cy="481013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0 h 248"/>
                <a:gd name="T48" fmla="*/ 0 w 384"/>
                <a:gd name="T49" fmla="*/ 0 h 248"/>
                <a:gd name="T50" fmla="*/ 2147483647 w 384"/>
                <a:gd name="T51" fmla="*/ 2147483647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4"/>
                <a:gd name="T166" fmla="*/ 0 h 248"/>
                <a:gd name="T167" fmla="*/ 384 w 384"/>
                <a:gd name="T168" fmla="*/ 248 h 2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0" name="Freeform 809"/>
            <p:cNvSpPr>
              <a:spLocks/>
            </p:cNvSpPr>
            <p:nvPr/>
          </p:nvSpPr>
          <p:spPr bwMode="auto">
            <a:xfrm>
              <a:off x="2390775" y="4560888"/>
              <a:ext cx="123825" cy="155575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1" name="Freeform 810"/>
            <p:cNvSpPr>
              <a:spLocks/>
            </p:cNvSpPr>
            <p:nvPr/>
          </p:nvSpPr>
          <p:spPr bwMode="auto">
            <a:xfrm>
              <a:off x="1489075" y="3752850"/>
              <a:ext cx="746125" cy="481013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2147483647 h 248"/>
                <a:gd name="T48" fmla="*/ 2147483647 w 384"/>
                <a:gd name="T49" fmla="*/ 0 h 248"/>
                <a:gd name="T50" fmla="*/ 0 w 384"/>
                <a:gd name="T51" fmla="*/ 0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2147483647 w 384"/>
                <a:gd name="T111" fmla="*/ 2147483647 h 2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4"/>
                <a:gd name="T169" fmla="*/ 0 h 248"/>
                <a:gd name="T170" fmla="*/ 384 w 384"/>
                <a:gd name="T171" fmla="*/ 248 h 2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2" name="Freeform 778"/>
            <p:cNvSpPr>
              <a:spLocks/>
            </p:cNvSpPr>
            <p:nvPr/>
          </p:nvSpPr>
          <p:spPr bwMode="auto">
            <a:xfrm>
              <a:off x="904875" y="2011363"/>
              <a:ext cx="2098675" cy="1446212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2147483647 w 1080"/>
                <a:gd name="T123" fmla="*/ 2147483647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0"/>
                <a:gd name="T187" fmla="*/ 0 h 744"/>
                <a:gd name="T188" fmla="*/ 1080 w 1080"/>
                <a:gd name="T189" fmla="*/ 744 h 7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solidFill>
              <a:srgbClr val="FF9999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 sz="1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14375" y="2928938"/>
            <a:ext cx="7715250" cy="2000250"/>
          </a:xfrm>
        </p:spPr>
        <p:txBody>
          <a:bodyPr anchor="t"/>
          <a:lstStyle/>
          <a:p>
            <a:pPr algn="ctr" eaLnBrk="1" hangingPunct="1"/>
            <a:r>
              <a:rPr lang="fr-FR" sz="8800" smtClean="0"/>
              <a:t>Why?</a:t>
            </a:r>
            <a:endParaRPr lang="fr-FR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ter_step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928938"/>
            <a:ext cx="27908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atter_step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928938"/>
            <a:ext cx="41433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tter_step_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928938"/>
            <a:ext cx="57435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atter_step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2928938"/>
            <a:ext cx="7096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atter_step_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2928938"/>
            <a:ext cx="8858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itle 7"/>
          <p:cNvSpPr>
            <a:spLocks noGrp="1"/>
          </p:cNvSpPr>
          <p:nvPr>
            <p:ph type="title"/>
          </p:nvPr>
        </p:nvSpPr>
        <p:spPr>
          <a:xfrm>
            <a:off x="142875" y="928688"/>
            <a:ext cx="8543925" cy="642937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2"/>
                </a:solidFill>
              </a:rPr>
              <a:t>Do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fundamental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research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78592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answering questions like the structure of matter…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9028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- 5</a:t>
            </a:r>
            <a:r>
              <a:rPr lang="en-US" baseline="30000" dirty="0" smtClean="0"/>
              <a:t>th</a:t>
            </a:r>
          </a:p>
          <a:p>
            <a:pPr algn="ctr"/>
            <a:r>
              <a:rPr lang="en-US" sz="1200" dirty="0" smtClean="0"/>
              <a:t>century</a:t>
            </a:r>
          </a:p>
          <a:p>
            <a:pPr algn="ctr"/>
            <a:r>
              <a:rPr lang="en-US" sz="1200" dirty="0" smtClean="0"/>
              <a:t>BC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4929198"/>
            <a:ext cx="7312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End of  </a:t>
            </a:r>
            <a:br>
              <a:rPr lang="en-US" sz="1200" dirty="0" smtClean="0"/>
            </a:b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br>
              <a:rPr lang="en-US" baseline="30000" dirty="0" smtClean="0"/>
            </a:br>
            <a:r>
              <a:rPr lang="en-US" sz="1200" dirty="0" smtClean="0"/>
              <a:t> century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65031" y="4929198"/>
            <a:ext cx="10358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Beginning of</a:t>
            </a:r>
            <a:br>
              <a:rPr lang="en-US" sz="1200" dirty="0" smtClean="0"/>
            </a:b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br>
              <a:rPr lang="en-US" baseline="30000" dirty="0" smtClean="0"/>
            </a:br>
            <a:r>
              <a:rPr lang="en-US" sz="1200" dirty="0" smtClean="0"/>
              <a:t>century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08301" y="4929198"/>
            <a:ext cx="8130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200" dirty="0" smtClean="0"/>
          </a:p>
          <a:p>
            <a:pPr algn="ctr"/>
            <a:r>
              <a:rPr lang="en-US" dirty="0" smtClean="0"/>
              <a:t>1960s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7"/>
          <p:cNvSpPr>
            <a:spLocks noGrp="1"/>
          </p:cNvSpPr>
          <p:nvPr>
            <p:ph type="title"/>
          </p:nvPr>
        </p:nvSpPr>
        <p:spPr>
          <a:xfrm>
            <a:off x="142875" y="928688"/>
            <a:ext cx="8543925" cy="642937"/>
          </a:xfrm>
        </p:spPr>
        <p:txBody>
          <a:bodyPr/>
          <a:lstStyle/>
          <a:p>
            <a:pPr eaLnBrk="1" hangingPunct="1"/>
            <a:r>
              <a:rPr lang="fr-FR" dirty="0" err="1" smtClean="0">
                <a:solidFill>
                  <a:srgbClr val="FF0000"/>
                </a:solidFill>
              </a:rPr>
              <a:t>Checking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theories</a:t>
            </a:r>
            <a:r>
              <a:rPr lang="fr-FR" dirty="0" smtClean="0"/>
              <a:t>: the standard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1538" y="1714488"/>
            <a:ext cx="3786214" cy="2643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/>
              <a:t>LEPTONS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000628" y="1714488"/>
            <a:ext cx="3786214" cy="2643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/>
              <a:t>QUARKS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406" y="2071678"/>
            <a:ext cx="8929750" cy="78581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i="1" dirty="0" smtClean="0">
                <a:solidFill>
                  <a:schemeClr val="accent2"/>
                </a:solidFill>
              </a:rPr>
              <a:t>ORDINARY</a:t>
            </a:r>
            <a:br>
              <a:rPr lang="en-GB" sz="1400" b="1" i="1" dirty="0" smtClean="0">
                <a:solidFill>
                  <a:schemeClr val="accent2"/>
                </a:solidFill>
              </a:rPr>
            </a:br>
            <a:r>
              <a:rPr lang="en-GB" sz="1400" b="1" i="1" dirty="0" smtClean="0">
                <a:solidFill>
                  <a:schemeClr val="accent2"/>
                </a:solidFill>
              </a:rPr>
              <a:t>MATTER</a:t>
            </a:r>
            <a:endParaRPr lang="en-GB" b="1" i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1538" y="4572008"/>
            <a:ext cx="1785950" cy="1357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/>
              <a:t>GLUONS</a:t>
            </a:r>
          </a:p>
          <a:p>
            <a:pPr algn="ctr"/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/>
          </a:p>
          <a:p>
            <a:pPr algn="ctr"/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/>
          </a:p>
          <a:p>
            <a:pPr algn="ctr"/>
            <a:r>
              <a:rPr lang="en-GB" sz="1200" i="1" dirty="0" smtClean="0"/>
              <a:t>Strong Force</a:t>
            </a:r>
            <a:endParaRPr lang="en-GB" sz="1200" i="1" dirty="0"/>
          </a:p>
        </p:txBody>
      </p:sp>
      <p:sp>
        <p:nvSpPr>
          <p:cNvPr id="16" name="Rectangle 15"/>
          <p:cNvSpPr/>
          <p:nvPr/>
        </p:nvSpPr>
        <p:spPr>
          <a:xfrm>
            <a:off x="3071802" y="4572008"/>
            <a:ext cx="1785950" cy="1357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/>
              <a:t>PHOTONS</a:t>
            </a:r>
            <a:endParaRPr lang="en-GB" b="1" dirty="0" smtClean="0"/>
          </a:p>
          <a:p>
            <a:pPr algn="ctr"/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 smtClean="0"/>
          </a:p>
          <a:p>
            <a:pPr algn="ctr"/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 smtClean="0"/>
          </a:p>
          <a:p>
            <a:pPr algn="ctr"/>
            <a:r>
              <a:rPr lang="en-GB" sz="1200" i="1" dirty="0" smtClean="0"/>
              <a:t>Electro-Magnetic Force</a:t>
            </a:r>
            <a:endParaRPr lang="en-GB" sz="1200" i="1" dirty="0"/>
          </a:p>
        </p:txBody>
      </p:sp>
      <p:sp>
        <p:nvSpPr>
          <p:cNvPr id="17" name="Rectangle 16"/>
          <p:cNvSpPr/>
          <p:nvPr/>
        </p:nvSpPr>
        <p:spPr>
          <a:xfrm>
            <a:off x="5000628" y="4572008"/>
            <a:ext cx="1785950" cy="1357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/>
              <a:t>BOSONS</a:t>
            </a:r>
            <a:endParaRPr lang="en-GB" b="1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r>
              <a:rPr lang="en-GB" sz="1200" i="1" dirty="0" smtClean="0"/>
              <a:t>Weak Force</a:t>
            </a:r>
            <a:endParaRPr lang="en-GB" sz="1200" i="1" dirty="0"/>
          </a:p>
        </p:txBody>
      </p:sp>
      <p:sp>
        <p:nvSpPr>
          <p:cNvPr id="18" name="Rectangle 17"/>
          <p:cNvSpPr/>
          <p:nvPr/>
        </p:nvSpPr>
        <p:spPr>
          <a:xfrm>
            <a:off x="7000892" y="4572008"/>
            <a:ext cx="1785950" cy="1357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/>
              <a:t>GRAVITONS</a:t>
            </a:r>
            <a:endParaRPr lang="en-GB" b="1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r>
              <a:rPr lang="en-GB" sz="1200" i="1" dirty="0" smtClean="0"/>
              <a:t>Gravity</a:t>
            </a:r>
            <a:endParaRPr lang="en-GB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2844" y="6429396"/>
            <a:ext cx="2463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Images: www.particlezoo.net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093055" y="2285992"/>
            <a:ext cx="1426214" cy="285752"/>
            <a:chOff x="1093055" y="2285992"/>
            <a:chExt cx="1426214" cy="285752"/>
          </a:xfrm>
        </p:grpSpPr>
        <p:sp>
          <p:nvSpPr>
            <p:cNvPr id="29" name="TextBox 28"/>
            <p:cNvSpPr txBox="1"/>
            <p:nvPr/>
          </p:nvSpPr>
          <p:spPr>
            <a:xfrm>
              <a:off x="1093055" y="2285992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ELECTRON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9" name="Picture 38" descr="electron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4546" y="2285992"/>
              <a:ext cx="304723" cy="285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2" name="Group 61"/>
          <p:cNvGrpSpPr/>
          <p:nvPr/>
        </p:nvGrpSpPr>
        <p:grpSpPr>
          <a:xfrm>
            <a:off x="2736129" y="2191400"/>
            <a:ext cx="1737445" cy="461665"/>
            <a:chOff x="2736129" y="2191400"/>
            <a:chExt cx="1737445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2736129" y="2191400"/>
              <a:ext cx="1031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ELECTRON</a:t>
              </a:r>
              <a:b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NEUTRINO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40" name="Picture 39" descr="electron-neutrin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496" y="2214554"/>
              <a:ext cx="473078" cy="428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4" name="Group 63"/>
          <p:cNvGrpSpPr/>
          <p:nvPr/>
        </p:nvGrpSpPr>
        <p:grpSpPr>
          <a:xfrm>
            <a:off x="1093055" y="3000372"/>
            <a:ext cx="1478681" cy="428628"/>
            <a:chOff x="1093055" y="3000372"/>
            <a:chExt cx="1478681" cy="428628"/>
          </a:xfrm>
        </p:grpSpPr>
        <p:sp>
          <p:nvSpPr>
            <p:cNvPr id="31" name="TextBox 30"/>
            <p:cNvSpPr txBox="1"/>
            <p:nvPr/>
          </p:nvSpPr>
          <p:spPr>
            <a:xfrm>
              <a:off x="1093055" y="3071810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MUON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41" name="Picture 40" descr="muon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8509" y="3000372"/>
              <a:ext cx="403227" cy="428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5" name="Group 64"/>
          <p:cNvGrpSpPr/>
          <p:nvPr/>
        </p:nvGrpSpPr>
        <p:grpSpPr>
          <a:xfrm>
            <a:off x="2736129" y="2977218"/>
            <a:ext cx="1723047" cy="461665"/>
            <a:chOff x="2736129" y="2977218"/>
            <a:chExt cx="1723047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2736129" y="2977218"/>
              <a:ext cx="98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MUON</a:t>
              </a:r>
              <a:b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NEUTRINO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42" name="Picture 41" descr="muon-neutrin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0496" y="3000372"/>
              <a:ext cx="458680" cy="428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1093055" y="3571876"/>
            <a:ext cx="1634679" cy="642942"/>
            <a:chOff x="1093055" y="3571876"/>
            <a:chExt cx="1634679" cy="642942"/>
          </a:xfrm>
        </p:grpSpPr>
        <p:sp>
          <p:nvSpPr>
            <p:cNvPr id="33" name="TextBox 32"/>
            <p:cNvSpPr txBox="1"/>
            <p:nvPr/>
          </p:nvSpPr>
          <p:spPr>
            <a:xfrm>
              <a:off x="1093055" y="3786190"/>
              <a:ext cx="489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TAU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43" name="Picture 42" descr="tau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71670" y="3571876"/>
              <a:ext cx="656064" cy="642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736129" y="3691598"/>
            <a:ext cx="1726794" cy="461665"/>
            <a:chOff x="2736129" y="3691598"/>
            <a:chExt cx="1726794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2736129" y="3691598"/>
              <a:ext cx="98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TAU</a:t>
              </a:r>
              <a:b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GB" sz="1200" b="1" dirty="0" smtClean="0">
                  <a:solidFill>
                    <a:schemeClr val="tx2">
                      <a:lumMod val="75000"/>
                    </a:schemeClr>
                  </a:solidFill>
                </a:rPr>
                <a:t>NEUTRINO</a:t>
              </a:r>
              <a:endParaRPr lang="en-GB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44" name="Picture 43" descr="tau-neutrino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0496" y="3714752"/>
              <a:ext cx="462427" cy="428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8" name="Group 67"/>
          <p:cNvGrpSpPr/>
          <p:nvPr/>
        </p:nvGrpSpPr>
        <p:grpSpPr>
          <a:xfrm>
            <a:off x="5072066" y="2214554"/>
            <a:ext cx="1199138" cy="357190"/>
            <a:chOff x="5072066" y="2214554"/>
            <a:chExt cx="1199138" cy="357190"/>
          </a:xfrm>
        </p:grpSpPr>
        <p:sp>
          <p:nvSpPr>
            <p:cNvPr id="25" name="TextBox 24"/>
            <p:cNvSpPr txBox="1"/>
            <p:nvPr/>
          </p:nvSpPr>
          <p:spPr>
            <a:xfrm>
              <a:off x="5072066" y="228599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UP</a:t>
              </a:r>
              <a:endPara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45" name="Picture 44" descr="up_quark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00760" y="2214554"/>
              <a:ext cx="270444" cy="3571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6795036" y="2214554"/>
            <a:ext cx="1491740" cy="348437"/>
            <a:chOff x="6795036" y="2214554"/>
            <a:chExt cx="1491740" cy="348437"/>
          </a:xfrm>
        </p:grpSpPr>
        <p:sp>
          <p:nvSpPr>
            <p:cNvPr id="28" name="TextBox 27"/>
            <p:cNvSpPr txBox="1"/>
            <p:nvPr/>
          </p:nvSpPr>
          <p:spPr>
            <a:xfrm>
              <a:off x="6795036" y="2285992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DOWN</a:t>
              </a:r>
              <a:endPara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47" name="Picture 46" descr="down_quark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7369" y="2214554"/>
              <a:ext cx="259407" cy="3374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072066" y="2928934"/>
            <a:ext cx="1355549" cy="500066"/>
            <a:chOff x="5072066" y="2928934"/>
            <a:chExt cx="1355549" cy="500066"/>
          </a:xfrm>
        </p:grpSpPr>
        <p:sp>
          <p:nvSpPr>
            <p:cNvPr id="35" name="TextBox 34"/>
            <p:cNvSpPr txBox="1"/>
            <p:nvPr/>
          </p:nvSpPr>
          <p:spPr>
            <a:xfrm>
              <a:off x="5072066" y="3071810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CHARM</a:t>
              </a:r>
              <a:endPara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48" name="Picture 47" descr="charm_quark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29322" y="2928934"/>
              <a:ext cx="498293" cy="500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1" name="Group 70"/>
          <p:cNvGrpSpPr/>
          <p:nvPr/>
        </p:nvGrpSpPr>
        <p:grpSpPr>
          <a:xfrm>
            <a:off x="6795036" y="2919419"/>
            <a:ext cx="1611932" cy="581019"/>
            <a:chOff x="6795036" y="2919419"/>
            <a:chExt cx="1611932" cy="581019"/>
          </a:xfrm>
        </p:grpSpPr>
        <p:sp>
          <p:nvSpPr>
            <p:cNvPr id="36" name="TextBox 35"/>
            <p:cNvSpPr txBox="1"/>
            <p:nvPr/>
          </p:nvSpPr>
          <p:spPr>
            <a:xfrm>
              <a:off x="6795036" y="3071810"/>
              <a:ext cx="936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STRANGE</a:t>
              </a:r>
              <a:endPara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49" name="Picture 48" descr="strange_quark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1024" y="2919419"/>
              <a:ext cx="405944" cy="5810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2" name="Group 71"/>
          <p:cNvGrpSpPr/>
          <p:nvPr/>
        </p:nvGrpSpPr>
        <p:grpSpPr>
          <a:xfrm>
            <a:off x="5072066" y="3574876"/>
            <a:ext cx="1538289" cy="711380"/>
            <a:chOff x="5072066" y="3574876"/>
            <a:chExt cx="1538289" cy="711380"/>
          </a:xfrm>
        </p:grpSpPr>
        <p:sp>
          <p:nvSpPr>
            <p:cNvPr id="37" name="TextBox 36"/>
            <p:cNvSpPr txBox="1"/>
            <p:nvPr/>
          </p:nvSpPr>
          <p:spPr>
            <a:xfrm>
              <a:off x="5072066" y="3786190"/>
              <a:ext cx="499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TOP</a:t>
              </a:r>
              <a:endPara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50" name="Picture 49" descr="top_quark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57884" y="3574876"/>
              <a:ext cx="752471" cy="711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3" name="Group 72"/>
          <p:cNvGrpSpPr/>
          <p:nvPr/>
        </p:nvGrpSpPr>
        <p:grpSpPr>
          <a:xfrm>
            <a:off x="6795036" y="3571876"/>
            <a:ext cx="1826760" cy="714380"/>
            <a:chOff x="6795036" y="3571876"/>
            <a:chExt cx="1826760" cy="714380"/>
          </a:xfrm>
        </p:grpSpPr>
        <p:sp>
          <p:nvSpPr>
            <p:cNvPr id="38" name="TextBox 37"/>
            <p:cNvSpPr txBox="1"/>
            <p:nvPr/>
          </p:nvSpPr>
          <p:spPr>
            <a:xfrm>
              <a:off x="6795036" y="3786190"/>
              <a:ext cx="850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BOTTOM</a:t>
              </a:r>
              <a:endPara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54" name="Picture 53" descr="bottom_quark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58148" y="3571876"/>
              <a:ext cx="763648" cy="714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5" name="Picture 54" descr="gluon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00166" y="4857760"/>
            <a:ext cx="863024" cy="673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55" descr="photon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43306" y="4857760"/>
            <a:ext cx="642942" cy="64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57" descr="W-boson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89710" y="4857760"/>
            <a:ext cx="783421" cy="71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Picture 58" descr="Z-boson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53426" y="4929198"/>
            <a:ext cx="661714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59" descr="graviton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72396" y="4929198"/>
            <a:ext cx="577917" cy="60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142844" y="492919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accent2"/>
                </a:solidFill>
              </a:rPr>
              <a:t>4</a:t>
            </a:r>
            <a:br>
              <a:rPr lang="en-GB" b="1" i="1" dirty="0" smtClean="0">
                <a:solidFill>
                  <a:schemeClr val="accent2"/>
                </a:solidFill>
              </a:rPr>
            </a:br>
            <a:r>
              <a:rPr lang="en-GB" b="1" i="1" dirty="0" smtClean="0">
                <a:solidFill>
                  <a:schemeClr val="accent2"/>
                </a:solidFill>
              </a:rPr>
              <a:t>forces</a:t>
            </a:r>
            <a:endParaRPr lang="en-GB" b="1" i="1" dirty="0">
              <a:solidFill>
                <a:schemeClr val="accent2"/>
              </a:solidFill>
            </a:endParaRPr>
          </a:p>
        </p:txBody>
      </p:sp>
      <p:pic>
        <p:nvPicPr>
          <p:cNvPr id="74" name="Picture 73" descr="antiparticle_annex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28728" y="2214554"/>
            <a:ext cx="68199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61" grpId="0"/>
    </p:bldLst>
  </p:timing>
</p:sld>
</file>

<file path=ppt/theme/theme1.xml><?xml version="1.0" encoding="utf-8"?>
<a:theme xmlns:a="http://schemas.openxmlformats.org/drawingml/2006/main" name="CERN_Template_Wv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CERN_Template_WvR</Template>
  <TotalTime>2751</TotalTime>
  <Words>398</Words>
  <Application>Microsoft Office PowerPoint</Application>
  <PresentationFormat>On-screen Show (4:3)</PresentationFormat>
  <Paragraphs>193</Paragraphs>
  <Slides>27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CERN_Template_WvR</vt:lpstr>
      <vt:lpstr>Slide 1</vt:lpstr>
      <vt:lpstr>Your visit at CERN</vt:lpstr>
      <vt:lpstr>Let’s start with a presentation</vt:lpstr>
      <vt:lpstr>What?</vt:lpstr>
      <vt:lpstr>What means «         »?</vt:lpstr>
      <vt:lpstr>The largest particle physics lab in the world</vt:lpstr>
      <vt:lpstr>Why?</vt:lpstr>
      <vt:lpstr>Do fundamental research</vt:lpstr>
      <vt:lpstr>Checking existing theories: the standard model</vt:lpstr>
      <vt:lpstr>Answering fundamental questions…</vt:lpstr>
      <vt:lpstr>Bringing nations together and educate</vt:lpstr>
      <vt:lpstr>How?</vt:lpstr>
      <vt:lpstr>By accelerating and colliding objects…</vt:lpstr>
      <vt:lpstr>At incredible levels of energy!</vt:lpstr>
      <vt:lpstr>CERN’s accelerators chain</vt:lpstr>
      <vt:lpstr>The largest particle accelerators</vt:lpstr>
      <vt:lpstr>The biggest and most sophisticated detectors</vt:lpstr>
      <vt:lpstr>The most extensive scientific computing grid</vt:lpstr>
      <vt:lpstr>So what?</vt:lpstr>
      <vt:lpstr>Practical applications: the World Wide Web</vt:lpstr>
      <vt:lpstr>Practical applications: cancer treatment</vt:lpstr>
      <vt:lpstr>Practical applications: detectors</vt:lpstr>
      <vt:lpstr>Practical applications: using the Grid</vt:lpstr>
      <vt:lpstr>And of course… some Nobel prizes!</vt:lpstr>
      <vt:lpstr>What’s new?</vt:lpstr>
      <vt:lpstr>LHC is back since November 2009!</vt:lpstr>
      <vt:lpstr>Conclusion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CERN Guide Conference</dc:title>
  <dc:creator>François BRIARD</dc:creator>
  <cp:keywords>CERN; LHC</cp:keywords>
  <cp:lastModifiedBy>João Bento</cp:lastModifiedBy>
  <cp:revision>240</cp:revision>
  <dcterms:created xsi:type="dcterms:W3CDTF">2007-08-07T15:03:51Z</dcterms:created>
  <dcterms:modified xsi:type="dcterms:W3CDTF">2010-06-15T14:57:12Z</dcterms:modified>
</cp:coreProperties>
</file>